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0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88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49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84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743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842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045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866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9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21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09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6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71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93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92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28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31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2263-4EBD-48BD-93E5-8D6946CFAEF5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D00B-3EF0-4130-89EE-FA1F4A770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606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E3427F-3545-43AA-A114-1D383AA96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Yeminli Mali Müşavir Yanında Staj Yapmak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B3931F1-63E5-4F0F-8AB6-B9301DC65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3200" dirty="0"/>
              <a:t>Batuhan EKŞİ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782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0C33A5-873A-4AD3-87AF-967F9EF28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103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dirty="0"/>
              <a:t>Neden Staj Yapmayı Seçtim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2E8329-74C9-4A4B-B1BA-96CA54CE0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08837"/>
            <a:ext cx="10515600" cy="4351338"/>
          </a:xfrm>
        </p:spPr>
        <p:txBody>
          <a:bodyPr/>
          <a:lstStyle/>
          <a:p>
            <a:r>
              <a:rPr lang="tr-TR" sz="3600" dirty="0"/>
              <a:t>Mezun olmadan önce iş tecrübesi kazanmak için.</a:t>
            </a:r>
          </a:p>
          <a:p>
            <a:r>
              <a:rPr lang="tr-TR" sz="3600" dirty="0"/>
              <a:t>İş hayatını öğrenmek için.</a:t>
            </a:r>
          </a:p>
          <a:p>
            <a:r>
              <a:rPr lang="tr-TR" sz="3600" dirty="0"/>
              <a:t>Derslerden farklı olarak kendimi bir şeyler katacağımı düşündüğüm için.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417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5FE123-C516-4B42-877A-6508935B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542" y="702750"/>
            <a:ext cx="10515600" cy="1325563"/>
          </a:xfrm>
        </p:spPr>
        <p:txBody>
          <a:bodyPr/>
          <a:lstStyle/>
          <a:p>
            <a:r>
              <a:rPr lang="tr-TR" dirty="0"/>
              <a:t>Neden Staj Yaptığım Kurum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39A7EB-6D1D-4819-86B6-DF8C44DEC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093"/>
            <a:ext cx="10515600" cy="4351338"/>
          </a:xfrm>
        </p:spPr>
        <p:txBody>
          <a:bodyPr/>
          <a:lstStyle/>
          <a:p>
            <a:r>
              <a:rPr lang="tr-TR" sz="3200" dirty="0"/>
              <a:t>Yeminli mali müşavir yanında staj yapmanın muhasebe konusunda bana bilgi katacağını düşündüğüm için.</a:t>
            </a:r>
          </a:p>
          <a:p>
            <a:r>
              <a:rPr lang="tr-TR" sz="3200" dirty="0"/>
              <a:t>Yeminli mali müşavirin tecrübelerinden faydalanmak istemem.</a:t>
            </a:r>
          </a:p>
          <a:p>
            <a:r>
              <a:rPr lang="tr-TR" sz="3200" dirty="0"/>
              <a:t>İş hayatımda bana fayda sağlayacağını düşündüğüm için.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992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6C44A1-3166-46DF-8605-1AED87B0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9359"/>
            <a:ext cx="10515600" cy="1325563"/>
          </a:xfrm>
        </p:spPr>
        <p:txBody>
          <a:bodyPr>
            <a:normAutofit/>
          </a:bodyPr>
          <a:lstStyle/>
          <a:p>
            <a:r>
              <a:rPr lang="tr-TR" sz="6000" dirty="0"/>
              <a:t>Stajın Faydaları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8EF3EF-1DF9-44CA-ADBD-14FE822E2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6296"/>
            <a:ext cx="10515600" cy="4351338"/>
          </a:xfrm>
        </p:spPr>
        <p:txBody>
          <a:bodyPr/>
          <a:lstStyle/>
          <a:p>
            <a:r>
              <a:rPr lang="tr-TR" sz="3600" dirty="0"/>
              <a:t>İş hayatının nasıl olduğunu öğrenmek.</a:t>
            </a:r>
          </a:p>
          <a:p>
            <a:r>
              <a:rPr lang="tr-TR" sz="3600" dirty="0"/>
              <a:t>Sorumluluk kazanmak.</a:t>
            </a:r>
          </a:p>
          <a:p>
            <a:r>
              <a:rPr lang="tr-TR" sz="3600" dirty="0"/>
              <a:t>Düzen oluşturmak.</a:t>
            </a:r>
          </a:p>
          <a:p>
            <a:r>
              <a:rPr lang="tr-TR" sz="3600" dirty="0"/>
              <a:t>Tecrübe edinmek.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422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9D60CD-7CF0-43AC-9373-C847F612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dirty="0"/>
              <a:t>Stajın Dezavantajları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80DC29-4B50-4E87-998B-CD9665306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2546"/>
            <a:ext cx="10515600" cy="4351338"/>
          </a:xfrm>
        </p:spPr>
        <p:txBody>
          <a:bodyPr>
            <a:normAutofit/>
          </a:bodyPr>
          <a:lstStyle/>
          <a:p>
            <a:r>
              <a:rPr lang="tr-TR" sz="3200" dirty="0"/>
              <a:t>Staj süresi çok fazla olduğu için ve hep aynı işleri yaptığım için belirli bir yerden sonra fazla bir şey öğrenemedim.</a:t>
            </a:r>
          </a:p>
        </p:txBody>
      </p:sp>
    </p:spTree>
    <p:extLst>
      <p:ext uri="{BB962C8B-B14F-4D97-AF65-F5344CB8AC3E}">
        <p14:creationId xmlns:p14="http://schemas.microsoft.com/office/powerpoint/2010/main" val="71894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A8A517-72C9-46E2-AAE9-21D7268D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dirty="0"/>
              <a:t>Kazandıklarım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A9C2C4-BFF9-449C-AF03-F2768B835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/>
              <a:t>İş Tecrübesi</a:t>
            </a:r>
          </a:p>
          <a:p>
            <a:r>
              <a:rPr lang="tr-TR" sz="3600" dirty="0"/>
              <a:t>Muhasebe Bilgisi</a:t>
            </a:r>
          </a:p>
          <a:p>
            <a:r>
              <a:rPr lang="tr-TR" sz="3600" dirty="0"/>
              <a:t>İnsan İlişkileri</a:t>
            </a:r>
          </a:p>
          <a:p>
            <a:r>
              <a:rPr lang="tr-TR" sz="3600" dirty="0"/>
              <a:t>Hatalardan Ders Çıkarmak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186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B5413D-7313-4B4B-A860-E5CAAD32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817"/>
            <a:ext cx="10515600" cy="1325563"/>
          </a:xfrm>
        </p:spPr>
        <p:txBody>
          <a:bodyPr>
            <a:normAutofit/>
          </a:bodyPr>
          <a:lstStyle/>
          <a:p>
            <a:r>
              <a:rPr lang="tr-TR" sz="6000" dirty="0"/>
              <a:t>Kaybettiklerim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5716D9-AA2A-47ED-B2A2-520AAD63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7821"/>
            <a:ext cx="10515600" cy="4351338"/>
          </a:xfrm>
        </p:spPr>
        <p:txBody>
          <a:bodyPr/>
          <a:lstStyle/>
          <a:p>
            <a:r>
              <a:rPr lang="tr-TR" sz="3600" dirty="0"/>
              <a:t>Staj yaptığım için bazı dersleri seçemedim.</a:t>
            </a:r>
          </a:p>
          <a:p>
            <a:r>
              <a:rPr lang="tr-TR" sz="3600" dirty="0"/>
              <a:t>İş hayatım olduğu için istediğim her aktiviteyi yapamadım</a:t>
            </a:r>
          </a:p>
          <a:p>
            <a:endParaRPr lang="tr-TR" dirty="0"/>
          </a:p>
          <a:p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86638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31B9D-70FA-41CE-8746-40FE7964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8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sz="5400" dirty="0"/>
              <a:t>Staj Yapmak İsteyenlere Önerilerim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CEA05B-361C-4B84-8C81-153F5487C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093"/>
            <a:ext cx="10515600" cy="4351338"/>
          </a:xfrm>
        </p:spPr>
        <p:txBody>
          <a:bodyPr/>
          <a:lstStyle/>
          <a:p>
            <a:r>
              <a:rPr lang="tr-TR" sz="3600" dirty="0"/>
              <a:t>Staj yapmak istediğiniz kurumu iyi seçin size bir şeyler katabilecek yerlerde yapın.</a:t>
            </a:r>
          </a:p>
          <a:p>
            <a:r>
              <a:rPr lang="tr-TR" sz="3600" dirty="0"/>
              <a:t>Staj defterinizi günü gününe doldurun.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37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5E2173-C28D-46F2-8613-CE0947AF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/>
              <a:t>Staj Programında Nelerin Değişmesini İstiyorum</a:t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B5380A-9443-4FD8-8F2E-67CFAD08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Staj yaptığımız gün sayısı çok fazlaydı.</a:t>
            </a:r>
          </a:p>
          <a:p>
            <a:r>
              <a:rPr lang="tr-TR" sz="3200" dirty="0"/>
              <a:t>Stajımız yaz stajı olarak değişebilir Marmara Üniversitesinde ve diğer üniversitelerde olduğu  gibi.</a:t>
            </a:r>
          </a:p>
          <a:p>
            <a:r>
              <a:rPr lang="tr-TR" sz="3200" dirty="0"/>
              <a:t>Yaz stajını 20 günde yapıp staj yerinden öğrenebileceklerimizi öğreniriz çünkü belirli bir zamandan sonra hep aynı işleri yapmaya devam ediyoruz.</a:t>
            </a:r>
          </a:p>
        </p:txBody>
      </p:sp>
    </p:spTree>
    <p:extLst>
      <p:ext uri="{BB962C8B-B14F-4D97-AF65-F5344CB8AC3E}">
        <p14:creationId xmlns:p14="http://schemas.microsoft.com/office/powerpoint/2010/main" val="1067525505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39</TotalTime>
  <Words>203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Uçak İzi</vt:lpstr>
      <vt:lpstr>Yeminli Mali Müşavir Yanında Staj Yapmak</vt:lpstr>
      <vt:lpstr>Neden Staj Yapmayı Seçtim</vt:lpstr>
      <vt:lpstr>Neden Staj Yaptığım Kurum</vt:lpstr>
      <vt:lpstr>Stajın Faydaları</vt:lpstr>
      <vt:lpstr>Stajın Dezavantajları</vt:lpstr>
      <vt:lpstr>Kazandıklarım</vt:lpstr>
      <vt:lpstr>Kaybettiklerim</vt:lpstr>
      <vt:lpstr>Staj Yapmak İsteyenlere Önerilerim</vt:lpstr>
      <vt:lpstr>Staj Programında Nelerin Değişmesini İstiyorum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Yeminli Mali Müşavir Yanında Staj Yapmak</dc:title>
  <dc:creator>Batuhan Ekşi</dc:creator>
  <cp:lastModifiedBy>Batuhan Ekşi</cp:lastModifiedBy>
  <cp:revision>5</cp:revision>
  <dcterms:created xsi:type="dcterms:W3CDTF">2019-05-09T15:56:32Z</dcterms:created>
  <dcterms:modified xsi:type="dcterms:W3CDTF">2019-05-09T16:36:25Z</dcterms:modified>
</cp:coreProperties>
</file>