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57" r:id="rId3"/>
    <p:sldId id="267" r:id="rId4"/>
    <p:sldId id="268" r:id="rId5"/>
    <p:sldId id="258" r:id="rId6"/>
    <p:sldId id="260" r:id="rId7"/>
    <p:sldId id="261" r:id="rId8"/>
    <p:sldId id="262" r:id="rId9"/>
    <p:sldId id="263" r:id="rId10"/>
    <p:sldId id="264" r:id="rId11"/>
    <p:sldId id="265" r:id="rId12"/>
    <p:sldId id="269" r:id="rId13"/>
    <p:sldId id="270" r:id="rId14"/>
    <p:sldId id="271" r:id="rId15"/>
    <p:sldId id="266"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p:cViewPr varScale="1">
        <p:scale>
          <a:sx n="73" d="100"/>
          <a:sy n="73" d="100"/>
        </p:scale>
        <p:origin x="127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920CC-5183-4611-AAE0-69411E292AA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6B1D53D6-0225-4C7E-A49A-60B2D5916C81}">
      <dgm:prSet/>
      <dgm:spPr/>
      <dgm:t>
        <a:bodyPr/>
        <a:lstStyle/>
        <a:p>
          <a:r>
            <a:rPr lang="tr-TR"/>
            <a:t>Kurumsal ve uzun süredir iş piyasasında yer almasına,</a:t>
          </a:r>
          <a:endParaRPr lang="en-US"/>
        </a:p>
      </dgm:t>
    </dgm:pt>
    <dgm:pt modelId="{DAEC6DFA-33C5-49D2-8612-508BB3786C11}" type="parTrans" cxnId="{A8BA43B6-2DE7-4ED1-BC1A-D17D92C4B3E5}">
      <dgm:prSet/>
      <dgm:spPr/>
      <dgm:t>
        <a:bodyPr/>
        <a:lstStyle/>
        <a:p>
          <a:endParaRPr lang="en-US"/>
        </a:p>
      </dgm:t>
    </dgm:pt>
    <dgm:pt modelId="{1C0F5246-A658-478A-A87D-7A5E9BB14321}" type="sibTrans" cxnId="{A8BA43B6-2DE7-4ED1-BC1A-D17D92C4B3E5}">
      <dgm:prSet/>
      <dgm:spPr/>
      <dgm:t>
        <a:bodyPr/>
        <a:lstStyle/>
        <a:p>
          <a:endParaRPr lang="en-US"/>
        </a:p>
      </dgm:t>
    </dgm:pt>
    <dgm:pt modelId="{0E84F3E8-0086-4F95-B17E-F84C36ACAFF2}">
      <dgm:prSet/>
      <dgm:spPr/>
      <dgm:t>
        <a:bodyPr/>
        <a:lstStyle/>
        <a:p>
          <a:r>
            <a:rPr lang="tr-TR"/>
            <a:t>Uluslararası piyasada söz sahibi olmasına,</a:t>
          </a:r>
          <a:endParaRPr lang="en-US"/>
        </a:p>
      </dgm:t>
    </dgm:pt>
    <dgm:pt modelId="{E05E1FEF-3B38-4D40-A5C4-E0FFDFCF94AA}" type="parTrans" cxnId="{101E913D-1096-400E-86E3-E41F4AB14F10}">
      <dgm:prSet/>
      <dgm:spPr/>
      <dgm:t>
        <a:bodyPr/>
        <a:lstStyle/>
        <a:p>
          <a:endParaRPr lang="en-US"/>
        </a:p>
      </dgm:t>
    </dgm:pt>
    <dgm:pt modelId="{6A052A23-E82E-425A-A9DC-99536631F6CE}" type="sibTrans" cxnId="{101E913D-1096-400E-86E3-E41F4AB14F10}">
      <dgm:prSet/>
      <dgm:spPr/>
      <dgm:t>
        <a:bodyPr/>
        <a:lstStyle/>
        <a:p>
          <a:endParaRPr lang="en-US"/>
        </a:p>
      </dgm:t>
    </dgm:pt>
    <dgm:pt modelId="{662FFC81-82AF-4D75-8DD6-CBEF949A72CF}">
      <dgm:prSet/>
      <dgm:spPr/>
      <dgm:t>
        <a:bodyPr/>
        <a:lstStyle/>
        <a:p>
          <a:r>
            <a:rPr lang="tr-TR"/>
            <a:t>Birimlerde uzman kişilerin yer almasına,</a:t>
          </a:r>
          <a:endParaRPr lang="en-US"/>
        </a:p>
      </dgm:t>
    </dgm:pt>
    <dgm:pt modelId="{B693D5C5-103E-406D-BB00-428C9242667C}" type="parTrans" cxnId="{0001BFA6-0319-4AEB-B335-1098C93AE080}">
      <dgm:prSet/>
      <dgm:spPr/>
      <dgm:t>
        <a:bodyPr/>
        <a:lstStyle/>
        <a:p>
          <a:endParaRPr lang="en-US"/>
        </a:p>
      </dgm:t>
    </dgm:pt>
    <dgm:pt modelId="{1209070A-3CA6-4D7D-B33B-F16F28FED241}" type="sibTrans" cxnId="{0001BFA6-0319-4AEB-B335-1098C93AE080}">
      <dgm:prSet/>
      <dgm:spPr/>
      <dgm:t>
        <a:bodyPr/>
        <a:lstStyle/>
        <a:p>
          <a:endParaRPr lang="en-US"/>
        </a:p>
      </dgm:t>
    </dgm:pt>
    <dgm:pt modelId="{C7A59672-AC4F-47D0-98DB-63B643EC0AC6}">
      <dgm:prSet/>
      <dgm:spPr/>
      <dgm:t>
        <a:bodyPr/>
        <a:lstStyle/>
        <a:p>
          <a:r>
            <a:rPr lang="tr-TR"/>
            <a:t>Okulda almış eğitimlerin karşılığını görebilecek olmama dikkat ettim.</a:t>
          </a:r>
          <a:endParaRPr lang="en-US"/>
        </a:p>
      </dgm:t>
    </dgm:pt>
    <dgm:pt modelId="{8065B3B1-5536-42C9-A8AE-419A237EC0D9}" type="parTrans" cxnId="{E41FD6F3-6B56-4EE3-AFB6-61BCC9D8FD73}">
      <dgm:prSet/>
      <dgm:spPr/>
      <dgm:t>
        <a:bodyPr/>
        <a:lstStyle/>
        <a:p>
          <a:endParaRPr lang="en-US"/>
        </a:p>
      </dgm:t>
    </dgm:pt>
    <dgm:pt modelId="{6D93BE0E-E248-4C41-A913-E8E79BAF84F6}" type="sibTrans" cxnId="{E41FD6F3-6B56-4EE3-AFB6-61BCC9D8FD73}">
      <dgm:prSet/>
      <dgm:spPr/>
      <dgm:t>
        <a:bodyPr/>
        <a:lstStyle/>
        <a:p>
          <a:endParaRPr lang="en-US"/>
        </a:p>
      </dgm:t>
    </dgm:pt>
    <dgm:pt modelId="{E6098B88-256D-41A7-ABC8-7F80E7E21DA4}" type="pres">
      <dgm:prSet presAssocID="{8B4920CC-5183-4611-AAE0-69411E292AA3}" presName="outerComposite" presStyleCnt="0">
        <dgm:presLayoutVars>
          <dgm:chMax val="5"/>
          <dgm:dir/>
          <dgm:resizeHandles val="exact"/>
        </dgm:presLayoutVars>
      </dgm:prSet>
      <dgm:spPr/>
    </dgm:pt>
    <dgm:pt modelId="{7EDE1C58-D4DA-496A-9437-D710743CEEB0}" type="pres">
      <dgm:prSet presAssocID="{8B4920CC-5183-4611-AAE0-69411E292AA3}" presName="dummyMaxCanvas" presStyleCnt="0">
        <dgm:presLayoutVars/>
      </dgm:prSet>
      <dgm:spPr/>
    </dgm:pt>
    <dgm:pt modelId="{CAAD229A-3C2F-4A71-841B-6DC84A2EEB05}" type="pres">
      <dgm:prSet presAssocID="{8B4920CC-5183-4611-AAE0-69411E292AA3}" presName="FourNodes_1" presStyleLbl="node1" presStyleIdx="0" presStyleCnt="4">
        <dgm:presLayoutVars>
          <dgm:bulletEnabled val="1"/>
        </dgm:presLayoutVars>
      </dgm:prSet>
      <dgm:spPr/>
    </dgm:pt>
    <dgm:pt modelId="{20A97D3D-3BE4-4B4C-BCE3-1280F74AEB90}" type="pres">
      <dgm:prSet presAssocID="{8B4920CC-5183-4611-AAE0-69411E292AA3}" presName="FourNodes_2" presStyleLbl="node1" presStyleIdx="1" presStyleCnt="4">
        <dgm:presLayoutVars>
          <dgm:bulletEnabled val="1"/>
        </dgm:presLayoutVars>
      </dgm:prSet>
      <dgm:spPr/>
    </dgm:pt>
    <dgm:pt modelId="{AADD81EA-716C-4B61-9D24-5804D39FF284}" type="pres">
      <dgm:prSet presAssocID="{8B4920CC-5183-4611-AAE0-69411E292AA3}" presName="FourNodes_3" presStyleLbl="node1" presStyleIdx="2" presStyleCnt="4">
        <dgm:presLayoutVars>
          <dgm:bulletEnabled val="1"/>
        </dgm:presLayoutVars>
      </dgm:prSet>
      <dgm:spPr/>
    </dgm:pt>
    <dgm:pt modelId="{32EF8E93-5D3B-4DDF-BE51-800A5D9EA3B4}" type="pres">
      <dgm:prSet presAssocID="{8B4920CC-5183-4611-AAE0-69411E292AA3}" presName="FourNodes_4" presStyleLbl="node1" presStyleIdx="3" presStyleCnt="4">
        <dgm:presLayoutVars>
          <dgm:bulletEnabled val="1"/>
        </dgm:presLayoutVars>
      </dgm:prSet>
      <dgm:spPr/>
    </dgm:pt>
    <dgm:pt modelId="{79F0113E-25C5-4023-9F95-20EC45DFA022}" type="pres">
      <dgm:prSet presAssocID="{8B4920CC-5183-4611-AAE0-69411E292AA3}" presName="FourConn_1-2" presStyleLbl="fgAccFollowNode1" presStyleIdx="0" presStyleCnt="3">
        <dgm:presLayoutVars>
          <dgm:bulletEnabled val="1"/>
        </dgm:presLayoutVars>
      </dgm:prSet>
      <dgm:spPr/>
    </dgm:pt>
    <dgm:pt modelId="{9A9AC875-6CE3-4AFB-86AA-A2EBA522E7B8}" type="pres">
      <dgm:prSet presAssocID="{8B4920CC-5183-4611-AAE0-69411E292AA3}" presName="FourConn_2-3" presStyleLbl="fgAccFollowNode1" presStyleIdx="1" presStyleCnt="3">
        <dgm:presLayoutVars>
          <dgm:bulletEnabled val="1"/>
        </dgm:presLayoutVars>
      </dgm:prSet>
      <dgm:spPr/>
    </dgm:pt>
    <dgm:pt modelId="{2531A9BB-3AD2-4F04-AE8C-CACF385270B5}" type="pres">
      <dgm:prSet presAssocID="{8B4920CC-5183-4611-AAE0-69411E292AA3}" presName="FourConn_3-4" presStyleLbl="fgAccFollowNode1" presStyleIdx="2" presStyleCnt="3">
        <dgm:presLayoutVars>
          <dgm:bulletEnabled val="1"/>
        </dgm:presLayoutVars>
      </dgm:prSet>
      <dgm:spPr/>
    </dgm:pt>
    <dgm:pt modelId="{52496D16-DFDF-43EC-9E84-2AD257482E28}" type="pres">
      <dgm:prSet presAssocID="{8B4920CC-5183-4611-AAE0-69411E292AA3}" presName="FourNodes_1_text" presStyleLbl="node1" presStyleIdx="3" presStyleCnt="4">
        <dgm:presLayoutVars>
          <dgm:bulletEnabled val="1"/>
        </dgm:presLayoutVars>
      </dgm:prSet>
      <dgm:spPr/>
    </dgm:pt>
    <dgm:pt modelId="{F63FE622-F3A8-46DD-85D5-94BAC22DACF4}" type="pres">
      <dgm:prSet presAssocID="{8B4920CC-5183-4611-AAE0-69411E292AA3}" presName="FourNodes_2_text" presStyleLbl="node1" presStyleIdx="3" presStyleCnt="4">
        <dgm:presLayoutVars>
          <dgm:bulletEnabled val="1"/>
        </dgm:presLayoutVars>
      </dgm:prSet>
      <dgm:spPr/>
    </dgm:pt>
    <dgm:pt modelId="{81800A65-538C-4E54-B416-CF40CC2D8525}" type="pres">
      <dgm:prSet presAssocID="{8B4920CC-5183-4611-AAE0-69411E292AA3}" presName="FourNodes_3_text" presStyleLbl="node1" presStyleIdx="3" presStyleCnt="4">
        <dgm:presLayoutVars>
          <dgm:bulletEnabled val="1"/>
        </dgm:presLayoutVars>
      </dgm:prSet>
      <dgm:spPr/>
    </dgm:pt>
    <dgm:pt modelId="{FD8B3ADC-7BC3-4BF4-82CF-0B60D7B01F2A}" type="pres">
      <dgm:prSet presAssocID="{8B4920CC-5183-4611-AAE0-69411E292AA3}" presName="FourNodes_4_text" presStyleLbl="node1" presStyleIdx="3" presStyleCnt="4">
        <dgm:presLayoutVars>
          <dgm:bulletEnabled val="1"/>
        </dgm:presLayoutVars>
      </dgm:prSet>
      <dgm:spPr/>
    </dgm:pt>
  </dgm:ptLst>
  <dgm:cxnLst>
    <dgm:cxn modelId="{AE60351B-E02B-456E-97F3-61AAF963DF60}" type="presOf" srcId="{6B1D53D6-0225-4C7E-A49A-60B2D5916C81}" destId="{CAAD229A-3C2F-4A71-841B-6DC84A2EEB05}" srcOrd="0" destOrd="0" presId="urn:microsoft.com/office/officeart/2005/8/layout/vProcess5"/>
    <dgm:cxn modelId="{23D39326-1D08-4A45-BDA7-4C59D8846DF5}" type="presOf" srcId="{1C0F5246-A658-478A-A87D-7A5E9BB14321}" destId="{79F0113E-25C5-4023-9F95-20EC45DFA022}" srcOrd="0" destOrd="0" presId="urn:microsoft.com/office/officeart/2005/8/layout/vProcess5"/>
    <dgm:cxn modelId="{101E913D-1096-400E-86E3-E41F4AB14F10}" srcId="{8B4920CC-5183-4611-AAE0-69411E292AA3}" destId="{0E84F3E8-0086-4F95-B17E-F84C36ACAFF2}" srcOrd="1" destOrd="0" parTransId="{E05E1FEF-3B38-4D40-A5C4-E0FFDFCF94AA}" sibTransId="{6A052A23-E82E-425A-A9DC-99536631F6CE}"/>
    <dgm:cxn modelId="{7BEDEF5E-156B-4A2D-A55B-EA0E25B1FB85}" type="presOf" srcId="{C7A59672-AC4F-47D0-98DB-63B643EC0AC6}" destId="{FD8B3ADC-7BC3-4BF4-82CF-0B60D7B01F2A}" srcOrd="1" destOrd="0" presId="urn:microsoft.com/office/officeart/2005/8/layout/vProcess5"/>
    <dgm:cxn modelId="{C94F1264-8F34-4B8D-B4AA-00CDFF20BA2B}" type="presOf" srcId="{6A052A23-E82E-425A-A9DC-99536631F6CE}" destId="{9A9AC875-6CE3-4AFB-86AA-A2EBA522E7B8}" srcOrd="0" destOrd="0" presId="urn:microsoft.com/office/officeart/2005/8/layout/vProcess5"/>
    <dgm:cxn modelId="{4D485C4B-A3E1-45EA-9090-1E3BE33D241B}" type="presOf" srcId="{662FFC81-82AF-4D75-8DD6-CBEF949A72CF}" destId="{81800A65-538C-4E54-B416-CF40CC2D8525}" srcOrd="1" destOrd="0" presId="urn:microsoft.com/office/officeart/2005/8/layout/vProcess5"/>
    <dgm:cxn modelId="{7A71CA70-6BED-4806-9D6C-DF553665E74D}" type="presOf" srcId="{0E84F3E8-0086-4F95-B17E-F84C36ACAFF2}" destId="{F63FE622-F3A8-46DD-85D5-94BAC22DACF4}" srcOrd="1" destOrd="0" presId="urn:microsoft.com/office/officeart/2005/8/layout/vProcess5"/>
    <dgm:cxn modelId="{5FBE057B-1488-4FDD-A292-720A82F673AF}" type="presOf" srcId="{662FFC81-82AF-4D75-8DD6-CBEF949A72CF}" destId="{AADD81EA-716C-4B61-9D24-5804D39FF284}" srcOrd="0" destOrd="0" presId="urn:microsoft.com/office/officeart/2005/8/layout/vProcess5"/>
    <dgm:cxn modelId="{88E42E81-6388-440A-8A02-D7DC9A9F7581}" type="presOf" srcId="{8B4920CC-5183-4611-AAE0-69411E292AA3}" destId="{E6098B88-256D-41A7-ABC8-7F80E7E21DA4}" srcOrd="0" destOrd="0" presId="urn:microsoft.com/office/officeart/2005/8/layout/vProcess5"/>
    <dgm:cxn modelId="{0001BFA6-0319-4AEB-B335-1098C93AE080}" srcId="{8B4920CC-5183-4611-AAE0-69411E292AA3}" destId="{662FFC81-82AF-4D75-8DD6-CBEF949A72CF}" srcOrd="2" destOrd="0" parTransId="{B693D5C5-103E-406D-BB00-428C9242667C}" sibTransId="{1209070A-3CA6-4D7D-B33B-F16F28FED241}"/>
    <dgm:cxn modelId="{A8BA43B6-2DE7-4ED1-BC1A-D17D92C4B3E5}" srcId="{8B4920CC-5183-4611-AAE0-69411E292AA3}" destId="{6B1D53D6-0225-4C7E-A49A-60B2D5916C81}" srcOrd="0" destOrd="0" parTransId="{DAEC6DFA-33C5-49D2-8612-508BB3786C11}" sibTransId="{1C0F5246-A658-478A-A87D-7A5E9BB14321}"/>
    <dgm:cxn modelId="{36D088B9-AF96-474D-B0B6-89F1EA8CB072}" type="presOf" srcId="{1209070A-3CA6-4D7D-B33B-F16F28FED241}" destId="{2531A9BB-3AD2-4F04-AE8C-CACF385270B5}" srcOrd="0" destOrd="0" presId="urn:microsoft.com/office/officeart/2005/8/layout/vProcess5"/>
    <dgm:cxn modelId="{2EB918DE-00AD-47AF-827B-B0BD5FCCFF11}" type="presOf" srcId="{C7A59672-AC4F-47D0-98DB-63B643EC0AC6}" destId="{32EF8E93-5D3B-4DDF-BE51-800A5D9EA3B4}" srcOrd="0" destOrd="0" presId="urn:microsoft.com/office/officeart/2005/8/layout/vProcess5"/>
    <dgm:cxn modelId="{D76F68F2-3DAB-43E0-AA39-49ACA6FD620F}" type="presOf" srcId="{6B1D53D6-0225-4C7E-A49A-60B2D5916C81}" destId="{52496D16-DFDF-43EC-9E84-2AD257482E28}" srcOrd="1" destOrd="0" presId="urn:microsoft.com/office/officeart/2005/8/layout/vProcess5"/>
    <dgm:cxn modelId="{E41FD6F3-6B56-4EE3-AFB6-61BCC9D8FD73}" srcId="{8B4920CC-5183-4611-AAE0-69411E292AA3}" destId="{C7A59672-AC4F-47D0-98DB-63B643EC0AC6}" srcOrd="3" destOrd="0" parTransId="{8065B3B1-5536-42C9-A8AE-419A237EC0D9}" sibTransId="{6D93BE0E-E248-4C41-A913-E8E79BAF84F6}"/>
    <dgm:cxn modelId="{33E0C7FA-C684-4B3C-B1A8-C1CD61619851}" type="presOf" srcId="{0E84F3E8-0086-4F95-B17E-F84C36ACAFF2}" destId="{20A97D3D-3BE4-4B4C-BCE3-1280F74AEB90}" srcOrd="0" destOrd="0" presId="urn:microsoft.com/office/officeart/2005/8/layout/vProcess5"/>
    <dgm:cxn modelId="{5DE7EA02-2885-402C-9EB3-18071E9B11B0}" type="presParOf" srcId="{E6098B88-256D-41A7-ABC8-7F80E7E21DA4}" destId="{7EDE1C58-D4DA-496A-9437-D710743CEEB0}" srcOrd="0" destOrd="0" presId="urn:microsoft.com/office/officeart/2005/8/layout/vProcess5"/>
    <dgm:cxn modelId="{1A89A96E-5EDE-42F0-B6CE-FD4EB71CCCD0}" type="presParOf" srcId="{E6098B88-256D-41A7-ABC8-7F80E7E21DA4}" destId="{CAAD229A-3C2F-4A71-841B-6DC84A2EEB05}" srcOrd="1" destOrd="0" presId="urn:microsoft.com/office/officeart/2005/8/layout/vProcess5"/>
    <dgm:cxn modelId="{EBF445EF-EA6C-47ED-83B6-1769F4790060}" type="presParOf" srcId="{E6098B88-256D-41A7-ABC8-7F80E7E21DA4}" destId="{20A97D3D-3BE4-4B4C-BCE3-1280F74AEB90}" srcOrd="2" destOrd="0" presId="urn:microsoft.com/office/officeart/2005/8/layout/vProcess5"/>
    <dgm:cxn modelId="{4FAEC656-74C1-42F9-97D0-DBBDC500B308}" type="presParOf" srcId="{E6098B88-256D-41A7-ABC8-7F80E7E21DA4}" destId="{AADD81EA-716C-4B61-9D24-5804D39FF284}" srcOrd="3" destOrd="0" presId="urn:microsoft.com/office/officeart/2005/8/layout/vProcess5"/>
    <dgm:cxn modelId="{F034521F-8DC6-4836-8898-CFF7B38794E4}" type="presParOf" srcId="{E6098B88-256D-41A7-ABC8-7F80E7E21DA4}" destId="{32EF8E93-5D3B-4DDF-BE51-800A5D9EA3B4}" srcOrd="4" destOrd="0" presId="urn:microsoft.com/office/officeart/2005/8/layout/vProcess5"/>
    <dgm:cxn modelId="{08A2B566-2ED3-475F-80E2-7111C305B53D}" type="presParOf" srcId="{E6098B88-256D-41A7-ABC8-7F80E7E21DA4}" destId="{79F0113E-25C5-4023-9F95-20EC45DFA022}" srcOrd="5" destOrd="0" presId="urn:microsoft.com/office/officeart/2005/8/layout/vProcess5"/>
    <dgm:cxn modelId="{DBA0C0B7-167B-4A4E-9181-D7408032D4D3}" type="presParOf" srcId="{E6098B88-256D-41A7-ABC8-7F80E7E21DA4}" destId="{9A9AC875-6CE3-4AFB-86AA-A2EBA522E7B8}" srcOrd="6" destOrd="0" presId="urn:microsoft.com/office/officeart/2005/8/layout/vProcess5"/>
    <dgm:cxn modelId="{82D55C42-ABD0-4E0F-862A-540723A228BE}" type="presParOf" srcId="{E6098B88-256D-41A7-ABC8-7F80E7E21DA4}" destId="{2531A9BB-3AD2-4F04-AE8C-CACF385270B5}" srcOrd="7" destOrd="0" presId="urn:microsoft.com/office/officeart/2005/8/layout/vProcess5"/>
    <dgm:cxn modelId="{4746C1CE-C0A9-4D0B-84E0-BADC2D9184CD}" type="presParOf" srcId="{E6098B88-256D-41A7-ABC8-7F80E7E21DA4}" destId="{52496D16-DFDF-43EC-9E84-2AD257482E28}" srcOrd="8" destOrd="0" presId="urn:microsoft.com/office/officeart/2005/8/layout/vProcess5"/>
    <dgm:cxn modelId="{EF678126-21A2-4F40-A7BC-28BFCF650EA4}" type="presParOf" srcId="{E6098B88-256D-41A7-ABC8-7F80E7E21DA4}" destId="{F63FE622-F3A8-46DD-85D5-94BAC22DACF4}" srcOrd="9" destOrd="0" presId="urn:microsoft.com/office/officeart/2005/8/layout/vProcess5"/>
    <dgm:cxn modelId="{7E1FFD8C-5BAB-47FA-81A7-776724A456BB}" type="presParOf" srcId="{E6098B88-256D-41A7-ABC8-7F80E7E21DA4}" destId="{81800A65-538C-4E54-B416-CF40CC2D8525}" srcOrd="10" destOrd="0" presId="urn:microsoft.com/office/officeart/2005/8/layout/vProcess5"/>
    <dgm:cxn modelId="{82121A40-6799-4BB6-A290-78E346EE5E27}" type="presParOf" srcId="{E6098B88-256D-41A7-ABC8-7F80E7E21DA4}" destId="{FD8B3ADC-7BC3-4BF4-82CF-0B60D7B01F2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169A3-4073-4B66-BD4B-D9306E55320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10A2FFD-EE50-47E5-8D75-82F92AC67F0F}">
      <dgm:prSet/>
      <dgm:spPr/>
      <dgm:t>
        <a:bodyPr/>
        <a:lstStyle/>
        <a:p>
          <a:r>
            <a:rPr lang="tr-TR"/>
            <a:t>Derslere göre daha yoğun ve yorucudur.</a:t>
          </a:r>
          <a:endParaRPr lang="en-US"/>
        </a:p>
      </dgm:t>
    </dgm:pt>
    <dgm:pt modelId="{6F8A2727-76FD-4835-A1D4-E6F85525546F}" type="parTrans" cxnId="{6CB87B6F-348F-4804-9CDD-63FEE49EEB4F}">
      <dgm:prSet/>
      <dgm:spPr/>
      <dgm:t>
        <a:bodyPr/>
        <a:lstStyle/>
        <a:p>
          <a:endParaRPr lang="en-US"/>
        </a:p>
      </dgm:t>
    </dgm:pt>
    <dgm:pt modelId="{1A6CC468-7C00-492F-9E93-742756F1CC45}" type="sibTrans" cxnId="{6CB87B6F-348F-4804-9CDD-63FEE49EEB4F}">
      <dgm:prSet/>
      <dgm:spPr/>
      <dgm:t>
        <a:bodyPr/>
        <a:lstStyle/>
        <a:p>
          <a:endParaRPr lang="en-US"/>
        </a:p>
      </dgm:t>
    </dgm:pt>
    <dgm:pt modelId="{17DAD1AE-B218-45F0-8DBB-1E7E041A810A}">
      <dgm:prSet/>
      <dgm:spPr/>
      <dgm:t>
        <a:bodyPr/>
        <a:lstStyle/>
        <a:p>
          <a:r>
            <a:rPr lang="tr-TR"/>
            <a:t>Ders alıyorsanız gitmekte zorlanırsınız.</a:t>
          </a:r>
          <a:endParaRPr lang="en-US"/>
        </a:p>
      </dgm:t>
    </dgm:pt>
    <dgm:pt modelId="{007ADC85-BCC9-4F9E-B6AA-6D82D70EED1A}" type="parTrans" cxnId="{4A0E56BE-DA2C-47B2-BFF9-26547EA58E36}">
      <dgm:prSet/>
      <dgm:spPr/>
      <dgm:t>
        <a:bodyPr/>
        <a:lstStyle/>
        <a:p>
          <a:endParaRPr lang="en-US"/>
        </a:p>
      </dgm:t>
    </dgm:pt>
    <dgm:pt modelId="{67CAF4C4-BDD2-4A3E-8D73-6BC685421AF0}" type="sibTrans" cxnId="{4A0E56BE-DA2C-47B2-BFF9-26547EA58E36}">
      <dgm:prSet/>
      <dgm:spPr/>
      <dgm:t>
        <a:bodyPr/>
        <a:lstStyle/>
        <a:p>
          <a:endParaRPr lang="en-US"/>
        </a:p>
      </dgm:t>
    </dgm:pt>
    <dgm:pt modelId="{46A7DD52-26B5-42B9-99D9-62497AFDCB42}">
      <dgm:prSet/>
      <dgm:spPr/>
      <dgm:t>
        <a:bodyPr/>
        <a:lstStyle/>
        <a:p>
          <a:r>
            <a:rPr lang="tr-TR"/>
            <a:t>Derslerinize ve kendinize daha az zaman ayırmanız gerekir.</a:t>
          </a:r>
          <a:endParaRPr lang="en-US"/>
        </a:p>
      </dgm:t>
    </dgm:pt>
    <dgm:pt modelId="{7FF24480-0595-4C92-9214-DB72C3DFCE74}" type="parTrans" cxnId="{9079DDE1-E241-49D4-9519-BFD98C70B390}">
      <dgm:prSet/>
      <dgm:spPr/>
      <dgm:t>
        <a:bodyPr/>
        <a:lstStyle/>
        <a:p>
          <a:endParaRPr lang="en-US"/>
        </a:p>
      </dgm:t>
    </dgm:pt>
    <dgm:pt modelId="{EC0F775D-A189-44FA-A22C-093367149F21}" type="sibTrans" cxnId="{9079DDE1-E241-49D4-9519-BFD98C70B390}">
      <dgm:prSet/>
      <dgm:spPr/>
      <dgm:t>
        <a:bodyPr/>
        <a:lstStyle/>
        <a:p>
          <a:endParaRPr lang="en-US"/>
        </a:p>
      </dgm:t>
    </dgm:pt>
    <dgm:pt modelId="{833AE4A8-83CB-4BB3-9B78-2629C5C2FA95}" type="pres">
      <dgm:prSet presAssocID="{EA8169A3-4073-4B66-BD4B-D9306E553206}" presName="vert0" presStyleCnt="0">
        <dgm:presLayoutVars>
          <dgm:dir/>
          <dgm:animOne val="branch"/>
          <dgm:animLvl val="lvl"/>
        </dgm:presLayoutVars>
      </dgm:prSet>
      <dgm:spPr/>
    </dgm:pt>
    <dgm:pt modelId="{5FF6C20C-1714-4A5F-81AD-E086A710E867}" type="pres">
      <dgm:prSet presAssocID="{810A2FFD-EE50-47E5-8D75-82F92AC67F0F}" presName="thickLine" presStyleLbl="alignNode1" presStyleIdx="0" presStyleCnt="3"/>
      <dgm:spPr/>
    </dgm:pt>
    <dgm:pt modelId="{F38FA567-2D1D-4DB1-8186-68401FE709F9}" type="pres">
      <dgm:prSet presAssocID="{810A2FFD-EE50-47E5-8D75-82F92AC67F0F}" presName="horz1" presStyleCnt="0"/>
      <dgm:spPr/>
    </dgm:pt>
    <dgm:pt modelId="{359A412B-8E3E-4F92-8BA5-FAD55DB78331}" type="pres">
      <dgm:prSet presAssocID="{810A2FFD-EE50-47E5-8D75-82F92AC67F0F}" presName="tx1" presStyleLbl="revTx" presStyleIdx="0" presStyleCnt="3"/>
      <dgm:spPr/>
    </dgm:pt>
    <dgm:pt modelId="{11914554-8295-47BB-8199-CD4EB06EFE81}" type="pres">
      <dgm:prSet presAssocID="{810A2FFD-EE50-47E5-8D75-82F92AC67F0F}" presName="vert1" presStyleCnt="0"/>
      <dgm:spPr/>
    </dgm:pt>
    <dgm:pt modelId="{6CF7A34C-9A0E-4034-AC68-E3D4A4177E17}" type="pres">
      <dgm:prSet presAssocID="{17DAD1AE-B218-45F0-8DBB-1E7E041A810A}" presName="thickLine" presStyleLbl="alignNode1" presStyleIdx="1" presStyleCnt="3"/>
      <dgm:spPr/>
    </dgm:pt>
    <dgm:pt modelId="{F8B8236C-0245-4C53-A25A-6E430F00448F}" type="pres">
      <dgm:prSet presAssocID="{17DAD1AE-B218-45F0-8DBB-1E7E041A810A}" presName="horz1" presStyleCnt="0"/>
      <dgm:spPr/>
    </dgm:pt>
    <dgm:pt modelId="{097BAD9E-594B-495E-93D2-C87BDD2B04FA}" type="pres">
      <dgm:prSet presAssocID="{17DAD1AE-B218-45F0-8DBB-1E7E041A810A}" presName="tx1" presStyleLbl="revTx" presStyleIdx="1" presStyleCnt="3"/>
      <dgm:spPr/>
    </dgm:pt>
    <dgm:pt modelId="{DCA42143-55AD-471C-80A6-CB782FBC868F}" type="pres">
      <dgm:prSet presAssocID="{17DAD1AE-B218-45F0-8DBB-1E7E041A810A}" presName="vert1" presStyleCnt="0"/>
      <dgm:spPr/>
    </dgm:pt>
    <dgm:pt modelId="{B75202A6-CDC3-4E6E-BCAF-E21379DC2892}" type="pres">
      <dgm:prSet presAssocID="{46A7DD52-26B5-42B9-99D9-62497AFDCB42}" presName="thickLine" presStyleLbl="alignNode1" presStyleIdx="2" presStyleCnt="3"/>
      <dgm:spPr/>
    </dgm:pt>
    <dgm:pt modelId="{47C1567A-343D-4D73-B5BF-44EBBEC73DD0}" type="pres">
      <dgm:prSet presAssocID="{46A7DD52-26B5-42B9-99D9-62497AFDCB42}" presName="horz1" presStyleCnt="0"/>
      <dgm:spPr/>
    </dgm:pt>
    <dgm:pt modelId="{7BB92795-4A9E-45A9-84BB-0D17030FB739}" type="pres">
      <dgm:prSet presAssocID="{46A7DD52-26B5-42B9-99D9-62497AFDCB42}" presName="tx1" presStyleLbl="revTx" presStyleIdx="2" presStyleCnt="3"/>
      <dgm:spPr/>
    </dgm:pt>
    <dgm:pt modelId="{EF9EBE4B-93A9-4152-877D-13347F9E1E3C}" type="pres">
      <dgm:prSet presAssocID="{46A7DD52-26B5-42B9-99D9-62497AFDCB42}" presName="vert1" presStyleCnt="0"/>
      <dgm:spPr/>
    </dgm:pt>
  </dgm:ptLst>
  <dgm:cxnLst>
    <dgm:cxn modelId="{25EE2739-68D9-42D8-A029-3227B72A6E9A}" type="presOf" srcId="{46A7DD52-26B5-42B9-99D9-62497AFDCB42}" destId="{7BB92795-4A9E-45A9-84BB-0D17030FB739}" srcOrd="0" destOrd="0" presId="urn:microsoft.com/office/officeart/2008/layout/LinedList"/>
    <dgm:cxn modelId="{532DE76D-4B1E-407F-AED2-478F36928FFB}" type="presOf" srcId="{17DAD1AE-B218-45F0-8DBB-1E7E041A810A}" destId="{097BAD9E-594B-495E-93D2-C87BDD2B04FA}" srcOrd="0" destOrd="0" presId="urn:microsoft.com/office/officeart/2008/layout/LinedList"/>
    <dgm:cxn modelId="{6CB87B6F-348F-4804-9CDD-63FEE49EEB4F}" srcId="{EA8169A3-4073-4B66-BD4B-D9306E553206}" destId="{810A2FFD-EE50-47E5-8D75-82F92AC67F0F}" srcOrd="0" destOrd="0" parTransId="{6F8A2727-76FD-4835-A1D4-E6F85525546F}" sibTransId="{1A6CC468-7C00-492F-9E93-742756F1CC45}"/>
    <dgm:cxn modelId="{4A0E56BE-DA2C-47B2-BFF9-26547EA58E36}" srcId="{EA8169A3-4073-4B66-BD4B-D9306E553206}" destId="{17DAD1AE-B218-45F0-8DBB-1E7E041A810A}" srcOrd="1" destOrd="0" parTransId="{007ADC85-BCC9-4F9E-B6AA-6D82D70EED1A}" sibTransId="{67CAF4C4-BDD2-4A3E-8D73-6BC685421AF0}"/>
    <dgm:cxn modelId="{EE24C8D5-D0B8-45A7-A018-432BDAEBCA76}" type="presOf" srcId="{810A2FFD-EE50-47E5-8D75-82F92AC67F0F}" destId="{359A412B-8E3E-4F92-8BA5-FAD55DB78331}" srcOrd="0" destOrd="0" presId="urn:microsoft.com/office/officeart/2008/layout/LinedList"/>
    <dgm:cxn modelId="{9079DDE1-E241-49D4-9519-BFD98C70B390}" srcId="{EA8169A3-4073-4B66-BD4B-D9306E553206}" destId="{46A7DD52-26B5-42B9-99D9-62497AFDCB42}" srcOrd="2" destOrd="0" parTransId="{7FF24480-0595-4C92-9214-DB72C3DFCE74}" sibTransId="{EC0F775D-A189-44FA-A22C-093367149F21}"/>
    <dgm:cxn modelId="{85D3E8E1-2768-4DEA-AE44-E0CB9EE486FD}" type="presOf" srcId="{EA8169A3-4073-4B66-BD4B-D9306E553206}" destId="{833AE4A8-83CB-4BB3-9B78-2629C5C2FA95}" srcOrd="0" destOrd="0" presId="urn:microsoft.com/office/officeart/2008/layout/LinedList"/>
    <dgm:cxn modelId="{69DFA3FB-8D57-4C3D-935D-9C2235DE7265}" type="presParOf" srcId="{833AE4A8-83CB-4BB3-9B78-2629C5C2FA95}" destId="{5FF6C20C-1714-4A5F-81AD-E086A710E867}" srcOrd="0" destOrd="0" presId="urn:microsoft.com/office/officeart/2008/layout/LinedList"/>
    <dgm:cxn modelId="{94EAD142-FEC2-4231-B1DD-3BDFEF788857}" type="presParOf" srcId="{833AE4A8-83CB-4BB3-9B78-2629C5C2FA95}" destId="{F38FA567-2D1D-4DB1-8186-68401FE709F9}" srcOrd="1" destOrd="0" presId="urn:microsoft.com/office/officeart/2008/layout/LinedList"/>
    <dgm:cxn modelId="{09DC8AC9-F091-4F3D-AE1F-6EF4550218FE}" type="presParOf" srcId="{F38FA567-2D1D-4DB1-8186-68401FE709F9}" destId="{359A412B-8E3E-4F92-8BA5-FAD55DB78331}" srcOrd="0" destOrd="0" presId="urn:microsoft.com/office/officeart/2008/layout/LinedList"/>
    <dgm:cxn modelId="{54920061-4EE9-4591-AD9A-98F19750FDAE}" type="presParOf" srcId="{F38FA567-2D1D-4DB1-8186-68401FE709F9}" destId="{11914554-8295-47BB-8199-CD4EB06EFE81}" srcOrd="1" destOrd="0" presId="urn:microsoft.com/office/officeart/2008/layout/LinedList"/>
    <dgm:cxn modelId="{22CC8AEE-362E-4364-83AD-0C80BD0FAE2F}" type="presParOf" srcId="{833AE4A8-83CB-4BB3-9B78-2629C5C2FA95}" destId="{6CF7A34C-9A0E-4034-AC68-E3D4A4177E17}" srcOrd="2" destOrd="0" presId="urn:microsoft.com/office/officeart/2008/layout/LinedList"/>
    <dgm:cxn modelId="{FC10887B-2E2C-4891-BF90-01F9E6D30827}" type="presParOf" srcId="{833AE4A8-83CB-4BB3-9B78-2629C5C2FA95}" destId="{F8B8236C-0245-4C53-A25A-6E430F00448F}" srcOrd="3" destOrd="0" presId="urn:microsoft.com/office/officeart/2008/layout/LinedList"/>
    <dgm:cxn modelId="{0374BED3-57C3-4BB6-9911-45F7B0CCA90B}" type="presParOf" srcId="{F8B8236C-0245-4C53-A25A-6E430F00448F}" destId="{097BAD9E-594B-495E-93D2-C87BDD2B04FA}" srcOrd="0" destOrd="0" presId="urn:microsoft.com/office/officeart/2008/layout/LinedList"/>
    <dgm:cxn modelId="{29D31CB7-9E5C-4A3D-998F-B927D92E151B}" type="presParOf" srcId="{F8B8236C-0245-4C53-A25A-6E430F00448F}" destId="{DCA42143-55AD-471C-80A6-CB782FBC868F}" srcOrd="1" destOrd="0" presId="urn:microsoft.com/office/officeart/2008/layout/LinedList"/>
    <dgm:cxn modelId="{4361DDE9-BB1B-4794-9497-D94791385173}" type="presParOf" srcId="{833AE4A8-83CB-4BB3-9B78-2629C5C2FA95}" destId="{B75202A6-CDC3-4E6E-BCAF-E21379DC2892}" srcOrd="4" destOrd="0" presId="urn:microsoft.com/office/officeart/2008/layout/LinedList"/>
    <dgm:cxn modelId="{87B14945-14EC-4B46-8759-A90CF6BC77B7}" type="presParOf" srcId="{833AE4A8-83CB-4BB3-9B78-2629C5C2FA95}" destId="{47C1567A-343D-4D73-B5BF-44EBBEC73DD0}" srcOrd="5" destOrd="0" presId="urn:microsoft.com/office/officeart/2008/layout/LinedList"/>
    <dgm:cxn modelId="{C19678AB-B921-4EB9-A492-13402BE5D750}" type="presParOf" srcId="{47C1567A-343D-4D73-B5BF-44EBBEC73DD0}" destId="{7BB92795-4A9E-45A9-84BB-0D17030FB739}" srcOrd="0" destOrd="0" presId="urn:microsoft.com/office/officeart/2008/layout/LinedList"/>
    <dgm:cxn modelId="{10C1ADF7-9760-4EEF-894B-8384211052BB}" type="presParOf" srcId="{47C1567A-343D-4D73-B5BF-44EBBEC73DD0}" destId="{EF9EBE4B-93A9-4152-877D-13347F9E1E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CC72A4-EEF5-4407-AE54-C866FAD0A21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393BD01-3345-47C6-A537-B1CDC3712DC0}">
      <dgm:prSet/>
      <dgm:spPr/>
      <dgm:t>
        <a:bodyPr/>
        <a:lstStyle/>
        <a:p>
          <a:r>
            <a:rPr lang="tr-TR"/>
            <a:t>Stajı okuldan kaçış olarak değil diplomayı aldıktan sonra diplomalı işsiz olmamak için değerlendirin.</a:t>
          </a:r>
          <a:endParaRPr lang="en-US"/>
        </a:p>
      </dgm:t>
    </dgm:pt>
    <dgm:pt modelId="{9123B95A-059E-40F8-A601-034961953343}" type="parTrans" cxnId="{23FAE7DB-0890-4623-A90D-E015BDA974A2}">
      <dgm:prSet/>
      <dgm:spPr/>
      <dgm:t>
        <a:bodyPr/>
        <a:lstStyle/>
        <a:p>
          <a:endParaRPr lang="en-US"/>
        </a:p>
      </dgm:t>
    </dgm:pt>
    <dgm:pt modelId="{16446C48-6D0C-4BDB-AA21-2380162AF975}" type="sibTrans" cxnId="{23FAE7DB-0890-4623-A90D-E015BDA974A2}">
      <dgm:prSet/>
      <dgm:spPr/>
      <dgm:t>
        <a:bodyPr/>
        <a:lstStyle/>
        <a:p>
          <a:endParaRPr lang="en-US"/>
        </a:p>
      </dgm:t>
    </dgm:pt>
    <dgm:pt modelId="{5D40936C-32C2-40A0-A690-66AAABCC501E}">
      <dgm:prSet/>
      <dgm:spPr/>
      <dgm:t>
        <a:bodyPr/>
        <a:lstStyle/>
        <a:p>
          <a:r>
            <a:rPr lang="tr-TR"/>
            <a:t>Her şeyin notunu alın, hata yapsanız bile sonrasında aynı hatanın kaynağına ulaşabilirsiniz.</a:t>
          </a:r>
          <a:endParaRPr lang="en-US"/>
        </a:p>
      </dgm:t>
    </dgm:pt>
    <dgm:pt modelId="{E965141F-0E6C-4F2C-A750-A5932A0B7853}" type="parTrans" cxnId="{2C0C415D-9726-4641-A664-44F2C888B0F1}">
      <dgm:prSet/>
      <dgm:spPr/>
      <dgm:t>
        <a:bodyPr/>
        <a:lstStyle/>
        <a:p>
          <a:endParaRPr lang="en-US"/>
        </a:p>
      </dgm:t>
    </dgm:pt>
    <dgm:pt modelId="{0A54DCD9-7279-4F8F-8547-266F253C3F45}" type="sibTrans" cxnId="{2C0C415D-9726-4641-A664-44F2C888B0F1}">
      <dgm:prSet/>
      <dgm:spPr/>
      <dgm:t>
        <a:bodyPr/>
        <a:lstStyle/>
        <a:p>
          <a:endParaRPr lang="en-US"/>
        </a:p>
      </dgm:t>
    </dgm:pt>
    <dgm:pt modelId="{73FCFCA0-8206-4AF2-973F-25EAEE2B565F}" type="pres">
      <dgm:prSet presAssocID="{13CC72A4-EEF5-4407-AE54-C866FAD0A214}" presName="root" presStyleCnt="0">
        <dgm:presLayoutVars>
          <dgm:dir/>
          <dgm:resizeHandles val="exact"/>
        </dgm:presLayoutVars>
      </dgm:prSet>
      <dgm:spPr/>
    </dgm:pt>
    <dgm:pt modelId="{DFB462A2-C23A-4B7C-BBFA-2400948C7268}" type="pres">
      <dgm:prSet presAssocID="{7393BD01-3345-47C6-A537-B1CDC3712DC0}" presName="compNode" presStyleCnt="0"/>
      <dgm:spPr/>
    </dgm:pt>
    <dgm:pt modelId="{B9185324-85AA-4534-81D6-FA157A3E6134}" type="pres">
      <dgm:prSet presAssocID="{7393BD01-3345-47C6-A537-B1CDC3712D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156BD6C-034B-4439-8ECD-6A67253D030D}" type="pres">
      <dgm:prSet presAssocID="{7393BD01-3345-47C6-A537-B1CDC3712DC0}" presName="spaceRect" presStyleCnt="0"/>
      <dgm:spPr/>
    </dgm:pt>
    <dgm:pt modelId="{05D0BDD6-4F9C-48C5-8BCC-D333763C9098}" type="pres">
      <dgm:prSet presAssocID="{7393BD01-3345-47C6-A537-B1CDC3712DC0}" presName="textRect" presStyleLbl="revTx" presStyleIdx="0" presStyleCnt="2">
        <dgm:presLayoutVars>
          <dgm:chMax val="1"/>
          <dgm:chPref val="1"/>
        </dgm:presLayoutVars>
      </dgm:prSet>
      <dgm:spPr/>
    </dgm:pt>
    <dgm:pt modelId="{C297FD32-E273-4A3D-93C5-A20DDCF31521}" type="pres">
      <dgm:prSet presAssocID="{16446C48-6D0C-4BDB-AA21-2380162AF975}" presName="sibTrans" presStyleCnt="0"/>
      <dgm:spPr/>
    </dgm:pt>
    <dgm:pt modelId="{36DFAE42-6892-41F2-9265-094FA3244096}" type="pres">
      <dgm:prSet presAssocID="{5D40936C-32C2-40A0-A690-66AAABCC501E}" presName="compNode" presStyleCnt="0"/>
      <dgm:spPr/>
    </dgm:pt>
    <dgm:pt modelId="{5475E872-3F68-476F-9EAA-A260770ABD6C}" type="pres">
      <dgm:prSet presAssocID="{5D40936C-32C2-40A0-A690-66AAABCC501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6357E0E-F3D0-4578-8F30-9EE2F63831AB}" type="pres">
      <dgm:prSet presAssocID="{5D40936C-32C2-40A0-A690-66AAABCC501E}" presName="spaceRect" presStyleCnt="0"/>
      <dgm:spPr/>
    </dgm:pt>
    <dgm:pt modelId="{AA1CB61E-5454-4A55-8590-1FEBA5874DFB}" type="pres">
      <dgm:prSet presAssocID="{5D40936C-32C2-40A0-A690-66AAABCC501E}" presName="textRect" presStyleLbl="revTx" presStyleIdx="1" presStyleCnt="2">
        <dgm:presLayoutVars>
          <dgm:chMax val="1"/>
          <dgm:chPref val="1"/>
        </dgm:presLayoutVars>
      </dgm:prSet>
      <dgm:spPr/>
    </dgm:pt>
  </dgm:ptLst>
  <dgm:cxnLst>
    <dgm:cxn modelId="{982FEB0C-02DF-4254-AD9B-20F0F907BF3A}" type="presOf" srcId="{5D40936C-32C2-40A0-A690-66AAABCC501E}" destId="{AA1CB61E-5454-4A55-8590-1FEBA5874DFB}" srcOrd="0" destOrd="0" presId="urn:microsoft.com/office/officeart/2018/2/layout/IconLabelList"/>
    <dgm:cxn modelId="{2C0C415D-9726-4641-A664-44F2C888B0F1}" srcId="{13CC72A4-EEF5-4407-AE54-C866FAD0A214}" destId="{5D40936C-32C2-40A0-A690-66AAABCC501E}" srcOrd="1" destOrd="0" parTransId="{E965141F-0E6C-4F2C-A750-A5932A0B7853}" sibTransId="{0A54DCD9-7279-4F8F-8547-266F253C3F45}"/>
    <dgm:cxn modelId="{2FBBE895-05EF-4A22-9D5A-17CBB6B12BCF}" type="presOf" srcId="{13CC72A4-EEF5-4407-AE54-C866FAD0A214}" destId="{73FCFCA0-8206-4AF2-973F-25EAEE2B565F}" srcOrd="0" destOrd="0" presId="urn:microsoft.com/office/officeart/2018/2/layout/IconLabelList"/>
    <dgm:cxn modelId="{23FAE7DB-0890-4623-A90D-E015BDA974A2}" srcId="{13CC72A4-EEF5-4407-AE54-C866FAD0A214}" destId="{7393BD01-3345-47C6-A537-B1CDC3712DC0}" srcOrd="0" destOrd="0" parTransId="{9123B95A-059E-40F8-A601-034961953343}" sibTransId="{16446C48-6D0C-4BDB-AA21-2380162AF975}"/>
    <dgm:cxn modelId="{7B7835F1-5680-47CB-A4FB-41A92E4D32B1}" type="presOf" srcId="{7393BD01-3345-47C6-A537-B1CDC3712DC0}" destId="{05D0BDD6-4F9C-48C5-8BCC-D333763C9098}" srcOrd="0" destOrd="0" presId="urn:microsoft.com/office/officeart/2018/2/layout/IconLabelList"/>
    <dgm:cxn modelId="{3043D368-7CEB-451C-82C4-BC3FEC0CA9CD}" type="presParOf" srcId="{73FCFCA0-8206-4AF2-973F-25EAEE2B565F}" destId="{DFB462A2-C23A-4B7C-BBFA-2400948C7268}" srcOrd="0" destOrd="0" presId="urn:microsoft.com/office/officeart/2018/2/layout/IconLabelList"/>
    <dgm:cxn modelId="{51A17868-7D3F-42CD-8D98-CDF79FF9CABA}" type="presParOf" srcId="{DFB462A2-C23A-4B7C-BBFA-2400948C7268}" destId="{B9185324-85AA-4534-81D6-FA157A3E6134}" srcOrd="0" destOrd="0" presId="urn:microsoft.com/office/officeart/2018/2/layout/IconLabelList"/>
    <dgm:cxn modelId="{36ABC7AA-972B-4768-AB69-FEC1248294BF}" type="presParOf" srcId="{DFB462A2-C23A-4B7C-BBFA-2400948C7268}" destId="{0156BD6C-034B-4439-8ECD-6A67253D030D}" srcOrd="1" destOrd="0" presId="urn:microsoft.com/office/officeart/2018/2/layout/IconLabelList"/>
    <dgm:cxn modelId="{63E78722-69ED-4E48-B336-7248EBF4D7D2}" type="presParOf" srcId="{DFB462A2-C23A-4B7C-BBFA-2400948C7268}" destId="{05D0BDD6-4F9C-48C5-8BCC-D333763C9098}" srcOrd="2" destOrd="0" presId="urn:microsoft.com/office/officeart/2018/2/layout/IconLabelList"/>
    <dgm:cxn modelId="{8EEA5DA8-56AE-4BC7-B249-1CF7B2FFE90E}" type="presParOf" srcId="{73FCFCA0-8206-4AF2-973F-25EAEE2B565F}" destId="{C297FD32-E273-4A3D-93C5-A20DDCF31521}" srcOrd="1" destOrd="0" presId="urn:microsoft.com/office/officeart/2018/2/layout/IconLabelList"/>
    <dgm:cxn modelId="{D016ADD7-72E9-4E11-A8B7-53BBAE0AE43A}" type="presParOf" srcId="{73FCFCA0-8206-4AF2-973F-25EAEE2B565F}" destId="{36DFAE42-6892-41F2-9265-094FA3244096}" srcOrd="2" destOrd="0" presId="urn:microsoft.com/office/officeart/2018/2/layout/IconLabelList"/>
    <dgm:cxn modelId="{193F2D30-093A-4EBA-8328-4533E8DA85B9}" type="presParOf" srcId="{36DFAE42-6892-41F2-9265-094FA3244096}" destId="{5475E872-3F68-476F-9EAA-A260770ABD6C}" srcOrd="0" destOrd="0" presId="urn:microsoft.com/office/officeart/2018/2/layout/IconLabelList"/>
    <dgm:cxn modelId="{C580D0D6-956D-4D67-9CFA-F84FCD3A8917}" type="presParOf" srcId="{36DFAE42-6892-41F2-9265-094FA3244096}" destId="{B6357E0E-F3D0-4578-8F30-9EE2F63831AB}" srcOrd="1" destOrd="0" presId="urn:microsoft.com/office/officeart/2018/2/layout/IconLabelList"/>
    <dgm:cxn modelId="{606DF6AD-9F50-4825-8A35-682324DE240D}" type="presParOf" srcId="{36DFAE42-6892-41F2-9265-094FA3244096}" destId="{AA1CB61E-5454-4A55-8590-1FEBA5874DF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D229A-3C2F-4A71-841B-6DC84A2EEB05}">
      <dsp:nvSpPr>
        <dsp:cNvPr id="0" name=""/>
        <dsp:cNvSpPr/>
      </dsp:nvSpPr>
      <dsp:spPr>
        <a:xfrm>
          <a:off x="0" y="0"/>
          <a:ext cx="3908162" cy="1294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Kurumsal ve uzun süredir iş piyasasında yer almasına,</a:t>
          </a:r>
          <a:endParaRPr lang="en-US" sz="2000" kern="1200"/>
        </a:p>
      </dsp:txBody>
      <dsp:txXfrm>
        <a:off x="37923" y="37923"/>
        <a:ext cx="2401569" cy="1218947"/>
      </dsp:txXfrm>
    </dsp:sp>
    <dsp:sp modelId="{20A97D3D-3BE4-4B4C-BCE3-1280F74AEB90}">
      <dsp:nvSpPr>
        <dsp:cNvPr id="0" name=""/>
        <dsp:cNvSpPr/>
      </dsp:nvSpPr>
      <dsp:spPr>
        <a:xfrm>
          <a:off x="327308" y="1530210"/>
          <a:ext cx="3908162" cy="129479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Uluslararası piyasada söz sahibi olmasına,</a:t>
          </a:r>
          <a:endParaRPr lang="en-US" sz="2000" kern="1200"/>
        </a:p>
      </dsp:txBody>
      <dsp:txXfrm>
        <a:off x="365231" y="1568133"/>
        <a:ext cx="2663391" cy="1218947"/>
      </dsp:txXfrm>
    </dsp:sp>
    <dsp:sp modelId="{AADD81EA-716C-4B61-9D24-5804D39FF284}">
      <dsp:nvSpPr>
        <dsp:cNvPr id="0" name=""/>
        <dsp:cNvSpPr/>
      </dsp:nvSpPr>
      <dsp:spPr>
        <a:xfrm>
          <a:off x="649731" y="3060421"/>
          <a:ext cx="3908162" cy="1294793"/>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Birimlerde uzman kişilerin yer almasına,</a:t>
          </a:r>
          <a:endParaRPr lang="en-US" sz="2000" kern="1200"/>
        </a:p>
      </dsp:txBody>
      <dsp:txXfrm>
        <a:off x="687654" y="3098344"/>
        <a:ext cx="2668277" cy="1218947"/>
      </dsp:txXfrm>
    </dsp:sp>
    <dsp:sp modelId="{32EF8E93-5D3B-4DDF-BE51-800A5D9EA3B4}">
      <dsp:nvSpPr>
        <dsp:cNvPr id="0" name=""/>
        <dsp:cNvSpPr/>
      </dsp:nvSpPr>
      <dsp:spPr>
        <a:xfrm>
          <a:off x="977040" y="4590632"/>
          <a:ext cx="3908162" cy="129479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Okulda almış eğitimlerin karşılığını görebilecek olmama dikkat ettim.</a:t>
          </a:r>
          <a:endParaRPr lang="en-US" sz="2000" kern="1200"/>
        </a:p>
      </dsp:txBody>
      <dsp:txXfrm>
        <a:off x="1014963" y="4628555"/>
        <a:ext cx="2663391" cy="1218947"/>
      </dsp:txXfrm>
    </dsp:sp>
    <dsp:sp modelId="{79F0113E-25C5-4023-9F95-20EC45DFA022}">
      <dsp:nvSpPr>
        <dsp:cNvPr id="0" name=""/>
        <dsp:cNvSpPr/>
      </dsp:nvSpPr>
      <dsp:spPr>
        <a:xfrm>
          <a:off x="3066546" y="991694"/>
          <a:ext cx="841615" cy="84161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55909" y="991694"/>
        <a:ext cx="462889" cy="633315"/>
      </dsp:txXfrm>
    </dsp:sp>
    <dsp:sp modelId="{9A9AC875-6CE3-4AFB-86AA-A2EBA522E7B8}">
      <dsp:nvSpPr>
        <dsp:cNvPr id="0" name=""/>
        <dsp:cNvSpPr/>
      </dsp:nvSpPr>
      <dsp:spPr>
        <a:xfrm>
          <a:off x="3393855" y="2521905"/>
          <a:ext cx="841615" cy="841615"/>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583218" y="2521905"/>
        <a:ext cx="462889" cy="633315"/>
      </dsp:txXfrm>
    </dsp:sp>
    <dsp:sp modelId="{2531A9BB-3AD2-4F04-AE8C-CACF385270B5}">
      <dsp:nvSpPr>
        <dsp:cNvPr id="0" name=""/>
        <dsp:cNvSpPr/>
      </dsp:nvSpPr>
      <dsp:spPr>
        <a:xfrm>
          <a:off x="3716278" y="4052115"/>
          <a:ext cx="841615" cy="84161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905641" y="4052115"/>
        <a:ext cx="462889" cy="633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6C20C-1714-4A5F-81AD-E086A710E867}">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A412B-8E3E-4F92-8BA5-FAD55DB78331}">
      <dsp:nvSpPr>
        <dsp:cNvPr id="0" name=""/>
        <dsp:cNvSpPr/>
      </dsp:nvSpPr>
      <dsp:spPr>
        <a:xfrm>
          <a:off x="0" y="2492"/>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Derslere göre daha yoğun ve yorucudur.</a:t>
          </a:r>
          <a:endParaRPr lang="en-US" sz="3400" kern="1200"/>
        </a:p>
      </dsp:txBody>
      <dsp:txXfrm>
        <a:off x="0" y="2492"/>
        <a:ext cx="4869656" cy="1700138"/>
      </dsp:txXfrm>
    </dsp:sp>
    <dsp:sp modelId="{6CF7A34C-9A0E-4034-AC68-E3D4A4177E17}">
      <dsp:nvSpPr>
        <dsp:cNvPr id="0" name=""/>
        <dsp:cNvSpPr/>
      </dsp:nvSpPr>
      <dsp:spPr>
        <a:xfrm>
          <a:off x="0" y="1702630"/>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BAD9E-594B-495E-93D2-C87BDD2B04FA}">
      <dsp:nvSpPr>
        <dsp:cNvPr id="0" name=""/>
        <dsp:cNvSpPr/>
      </dsp:nvSpPr>
      <dsp:spPr>
        <a:xfrm>
          <a:off x="0" y="1702630"/>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Ders alıyorsanız gitmekte zorlanırsınız.</a:t>
          </a:r>
          <a:endParaRPr lang="en-US" sz="3400" kern="1200"/>
        </a:p>
      </dsp:txBody>
      <dsp:txXfrm>
        <a:off x="0" y="1702630"/>
        <a:ext cx="4869656" cy="1700138"/>
      </dsp:txXfrm>
    </dsp:sp>
    <dsp:sp modelId="{B75202A6-CDC3-4E6E-BCAF-E21379DC2892}">
      <dsp:nvSpPr>
        <dsp:cNvPr id="0" name=""/>
        <dsp:cNvSpPr/>
      </dsp:nvSpPr>
      <dsp:spPr>
        <a:xfrm>
          <a:off x="0" y="3402769"/>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92795-4A9E-45A9-84BB-0D17030FB739}">
      <dsp:nvSpPr>
        <dsp:cNvPr id="0" name=""/>
        <dsp:cNvSpPr/>
      </dsp:nvSpPr>
      <dsp:spPr>
        <a:xfrm>
          <a:off x="0" y="3402769"/>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Derslerinize ve kendinize daha az zaman ayırmanız gerekir.</a:t>
          </a:r>
          <a:endParaRPr lang="en-US" sz="3400" kern="1200"/>
        </a:p>
      </dsp:txBody>
      <dsp:txXfrm>
        <a:off x="0" y="3402769"/>
        <a:ext cx="4869656" cy="1700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85324-85AA-4534-81D6-FA157A3E6134}">
      <dsp:nvSpPr>
        <dsp:cNvPr id="0" name=""/>
        <dsp:cNvSpPr/>
      </dsp:nvSpPr>
      <dsp:spPr>
        <a:xfrm>
          <a:off x="1771820" y="144678"/>
          <a:ext cx="1341562" cy="134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D0BDD6-4F9C-48C5-8BCC-D333763C9098}">
      <dsp:nvSpPr>
        <dsp:cNvPr id="0" name=""/>
        <dsp:cNvSpPr/>
      </dsp:nvSpPr>
      <dsp:spPr>
        <a:xfrm>
          <a:off x="951976" y="185005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a:t>Stajı okuldan kaçış olarak değil diplomayı aldıktan sonra diplomalı işsiz olmamak için değerlendirin.</a:t>
          </a:r>
          <a:endParaRPr lang="en-US" sz="1600" kern="1200"/>
        </a:p>
      </dsp:txBody>
      <dsp:txXfrm>
        <a:off x="951976" y="1850056"/>
        <a:ext cx="2981250" cy="720000"/>
      </dsp:txXfrm>
    </dsp:sp>
    <dsp:sp modelId="{5475E872-3F68-476F-9EAA-A260770ABD6C}">
      <dsp:nvSpPr>
        <dsp:cNvPr id="0" name=""/>
        <dsp:cNvSpPr/>
      </dsp:nvSpPr>
      <dsp:spPr>
        <a:xfrm>
          <a:off x="1771820" y="3315369"/>
          <a:ext cx="1341562" cy="134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1CB61E-5454-4A55-8590-1FEBA5874DFB}">
      <dsp:nvSpPr>
        <dsp:cNvPr id="0" name=""/>
        <dsp:cNvSpPr/>
      </dsp:nvSpPr>
      <dsp:spPr>
        <a:xfrm>
          <a:off x="951976" y="5020747"/>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tr-TR" sz="1600" kern="1200"/>
            <a:t>Her şeyin notunu alın, hata yapsanız bile sonrasında aynı hatanın kaynağına ulaşabilirsiniz.</a:t>
          </a:r>
          <a:endParaRPr lang="en-US" sz="1600" kern="1200"/>
        </a:p>
      </dsp:txBody>
      <dsp:txXfrm>
        <a:off x="951976" y="5020747"/>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95D277-01B8-454E-BC07-EB8BF1771FDF}"/>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CE32C42F-F484-467C-9456-18F194E4E7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8ACDDE5-285F-4F14-A605-0213B33D6238}"/>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90AE80FF-0814-48E0-A635-C527183D2E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7B5340-9A5C-47A0-9E9D-5C6D239093A9}"/>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289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CD5A4C-3988-4D37-B921-0546FE1DC2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5735093-1E42-429B-A0A1-ED4C5D7895E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015DA9-F413-4A91-9F38-15DB71AC63C3}"/>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D8F8EE7F-7098-4543-9A7F-35F463FA84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FE549D-5ED0-47C3-B00B-04BAF8417307}"/>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5562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CC3C286-7897-4F23-BDDA-D89294EB5A71}"/>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BFC6CD9-EBE6-4FB3-8E9E-16F847078C26}"/>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5F198D-65C7-4EA5-9E71-82A786DE3358}"/>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941226D8-F47F-4105-88DB-EFD96F4682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EE9BC1-86C4-40A8-B8F8-E5916C87752F}"/>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205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A1306CC-F30A-41FE-ABFA-15F1DB79573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03D0232-FE3B-45C0-B02A-E29563C9FAB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86D8D5-5946-4366-AC35-20AB31B13666}"/>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B12F4CBE-CAC0-487F-AAD4-1F2CFECEED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236C559-538E-411E-8C44-BD57F0588692}"/>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478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F11F49E-2350-4E65-B3D7-AC90C71BA8BC}"/>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41C23BE-CC40-4C4E-A172-53B5EE5B68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8918D93-E775-426F-ADB2-C085BE65452C}"/>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3B381083-2B4B-4784-B721-0295FD5E7B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EAC184-DC82-4FAA-9271-8BE7031F50E5}"/>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09350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90B501-2C9E-4BFA-8828-2D15026A6AC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750F62-ABB0-4161-9A2A-77462660E77A}"/>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ADFBCD-42DC-4CA3-9D02-0D0A1FF114E7}"/>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24FC35F-262C-454C-B28C-CE33F5CF3E24}"/>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6" name="Alt Bilgi Yer Tutucusu 5">
            <a:extLst>
              <a:ext uri="{FF2B5EF4-FFF2-40B4-BE49-F238E27FC236}">
                <a16:creationId xmlns:a16="http://schemas.microsoft.com/office/drawing/2014/main" id="{07E0799B-9C22-4E68-898C-AE44B4C63D2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AFD973-BD5D-4ED6-A25B-1838699FA277}"/>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2467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DE50E43-6484-4E48-AED5-2217D867AF84}"/>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E57EF67-1725-44D0-AC61-6E234C0CFE5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3F95A40-20CE-4B42-AC45-A1945281EB26}"/>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391B0EC-51B0-403D-BC5C-4F4B9D2E88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F980059-7BE3-497E-BA15-6CB50971AA1A}"/>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759B23E-FD8C-4AD4-8D4E-DB16B0F22912}"/>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8" name="Alt Bilgi Yer Tutucusu 7">
            <a:extLst>
              <a:ext uri="{FF2B5EF4-FFF2-40B4-BE49-F238E27FC236}">
                <a16:creationId xmlns:a16="http://schemas.microsoft.com/office/drawing/2014/main" id="{D83F13B3-563D-4D52-9241-83959DD2119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39403EA-7D07-451A-ACE9-17330409A66B}"/>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528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3385BB-AAF8-41D4-A170-2773130093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06C77B-DB06-4652-A3DA-FF692E13F0FA}"/>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4" name="Alt Bilgi Yer Tutucusu 3">
            <a:extLst>
              <a:ext uri="{FF2B5EF4-FFF2-40B4-BE49-F238E27FC236}">
                <a16:creationId xmlns:a16="http://schemas.microsoft.com/office/drawing/2014/main" id="{7C1F7640-5642-4AB0-A050-2279CA92B2F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1F046F8-D4F7-495B-B870-D2E9F8187875}"/>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312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43F876D-5E19-45EF-98B7-1A5751786488}"/>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3" name="Alt Bilgi Yer Tutucusu 2">
            <a:extLst>
              <a:ext uri="{FF2B5EF4-FFF2-40B4-BE49-F238E27FC236}">
                <a16:creationId xmlns:a16="http://schemas.microsoft.com/office/drawing/2014/main" id="{EC2C8CC1-C416-443C-9F18-FA715FDF2EE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3C13A20-B48C-4B81-95C0-19D839623523}"/>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1672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1A9717-0F55-42E7-BCB1-8025A3738AE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D26B584-B108-4B74-ADA5-CB23C416DF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0562CC9-1B61-4C0C-98B3-7627A8EF39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F6FC893-E029-4BBA-A776-34BCC5D0814C}"/>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6" name="Alt Bilgi Yer Tutucusu 5">
            <a:extLst>
              <a:ext uri="{FF2B5EF4-FFF2-40B4-BE49-F238E27FC236}">
                <a16:creationId xmlns:a16="http://schemas.microsoft.com/office/drawing/2014/main" id="{25A0F52F-8E1E-44AD-9432-EEA68810B84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33C199E-5941-4D2F-B378-99A8E961E0CD}"/>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7661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49AFD6-1586-412E-9E23-E0B5A5A2860B}"/>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ED081E7-1D04-4A20-8E08-A96A6D377C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C9D6570D-6808-4B6B-9EA9-47A126A4C8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7255284-C561-4738-B297-2CBF4959A1D6}"/>
              </a:ext>
            </a:extLst>
          </p:cNvPr>
          <p:cNvSpPr>
            <a:spLocks noGrp="1"/>
          </p:cNvSpPr>
          <p:nvPr>
            <p:ph type="dt" sz="half" idx="10"/>
          </p:nvPr>
        </p:nvSpPr>
        <p:spPr/>
        <p:txBody>
          <a:bodyPr/>
          <a:lstStyle/>
          <a:p>
            <a:fld id="{A23720DD-5B6D-40BF-8493-A6B52D484E6B}" type="datetimeFigureOut">
              <a:rPr lang="tr-TR" smtClean="0"/>
              <a:t>13.5.2019</a:t>
            </a:fld>
            <a:endParaRPr lang="tr-TR"/>
          </a:p>
        </p:txBody>
      </p:sp>
      <p:sp>
        <p:nvSpPr>
          <p:cNvPr id="6" name="Alt Bilgi Yer Tutucusu 5">
            <a:extLst>
              <a:ext uri="{FF2B5EF4-FFF2-40B4-BE49-F238E27FC236}">
                <a16:creationId xmlns:a16="http://schemas.microsoft.com/office/drawing/2014/main" id="{FCF896B7-E67F-4F0C-898F-1BEAE48CF0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1122102-D9B7-4EB1-9204-0C6C425B269E}"/>
              </a:ext>
            </a:extLst>
          </p:cNvPr>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1190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226D68F-883E-4B4C-AEBE-4B5A626986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D92E48-80D4-42D7-8726-3B0BF3EC94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32D4DB1-4533-42F2-9BA3-6FF15C4E9FF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3720DD-5B6D-40BF-8493-A6B52D484E6B}" type="datetimeFigureOut">
              <a:rPr lang="tr-TR" smtClean="0"/>
              <a:t>13.5.2019</a:t>
            </a:fld>
            <a:endParaRPr lang="tr-TR"/>
          </a:p>
        </p:txBody>
      </p:sp>
      <p:sp>
        <p:nvSpPr>
          <p:cNvPr id="5" name="Alt Bilgi Yer Tutucusu 4">
            <a:extLst>
              <a:ext uri="{FF2B5EF4-FFF2-40B4-BE49-F238E27FC236}">
                <a16:creationId xmlns:a16="http://schemas.microsoft.com/office/drawing/2014/main" id="{78D75237-CA8B-4CF0-AA61-6111883AB2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C8A25E7-3578-4C99-8D9D-E44495F757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4366890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Unvan 1">
            <a:extLst>
              <a:ext uri="{FF2B5EF4-FFF2-40B4-BE49-F238E27FC236}">
                <a16:creationId xmlns:a16="http://schemas.microsoft.com/office/drawing/2014/main" id="{8B4CAE92-55D8-4121-9826-B6C64365B121}"/>
              </a:ext>
            </a:extLst>
          </p:cNvPr>
          <p:cNvSpPr>
            <a:spLocks noGrp="1"/>
          </p:cNvSpPr>
          <p:nvPr>
            <p:ph type="ctrTitle"/>
          </p:nvPr>
        </p:nvSpPr>
        <p:spPr>
          <a:xfrm>
            <a:off x="628650" y="4555055"/>
            <a:ext cx="5174047" cy="1723125"/>
          </a:xfrm>
        </p:spPr>
        <p:txBody>
          <a:bodyPr anchor="ctr">
            <a:normAutofit/>
          </a:bodyPr>
          <a:lstStyle/>
          <a:p>
            <a:pPr algn="r"/>
            <a:r>
              <a:rPr lang="tr-TR"/>
              <a:t>  STAJIN BANA     KAZANDIRDIKLARI</a:t>
            </a:r>
          </a:p>
        </p:txBody>
      </p:sp>
      <p:sp>
        <p:nvSpPr>
          <p:cNvPr id="8" name="Alt Başlık 7">
            <a:extLst>
              <a:ext uri="{FF2B5EF4-FFF2-40B4-BE49-F238E27FC236}">
                <a16:creationId xmlns:a16="http://schemas.microsoft.com/office/drawing/2014/main" id="{F8B6BE9C-C9A8-40AB-B58D-E78B797295FB}"/>
              </a:ext>
            </a:extLst>
          </p:cNvPr>
          <p:cNvSpPr>
            <a:spLocks noGrp="1"/>
          </p:cNvSpPr>
          <p:nvPr>
            <p:ph type="subTitle" idx="1"/>
          </p:nvPr>
        </p:nvSpPr>
        <p:spPr>
          <a:xfrm>
            <a:off x="6156968" y="4555055"/>
            <a:ext cx="2537450" cy="1723125"/>
          </a:xfrm>
        </p:spPr>
        <p:txBody>
          <a:bodyPr anchor="ctr">
            <a:normAutofit/>
          </a:bodyPr>
          <a:lstStyle/>
          <a:p>
            <a:pPr algn="l"/>
            <a:r>
              <a:rPr lang="tr-TR" dirty="0"/>
              <a:t>MELİK CEYLAN</a:t>
            </a:r>
          </a:p>
        </p:txBody>
      </p:sp>
      <p:sp>
        <p:nvSpPr>
          <p:cNvPr id="11" name="Oval 14">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Oval 16">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4" name="Oval 18">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Freeform: Shape 20">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22">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2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8E39043-7548-4A12-9B1D-15E7647CED0F}"/>
              </a:ext>
            </a:extLst>
          </p:cNvPr>
          <p:cNvSpPr>
            <a:spLocks noGrp="1"/>
          </p:cNvSpPr>
          <p:nvPr>
            <p:ph idx="1"/>
          </p:nvPr>
        </p:nvSpPr>
        <p:spPr>
          <a:xfrm>
            <a:off x="628650" y="2057400"/>
            <a:ext cx="7886700" cy="3871762"/>
          </a:xfrm>
        </p:spPr>
        <p:txBody>
          <a:bodyPr>
            <a:normAutofit/>
          </a:bodyPr>
          <a:lstStyle/>
          <a:p>
            <a:r>
              <a:rPr lang="tr-TR" b="1" dirty="0">
                <a:latin typeface="Times New Roman" panose="02020603050405020304" pitchFamily="18" charset="0"/>
                <a:cs typeface="Times New Roman" panose="02020603050405020304" pitchFamily="18" charset="0"/>
              </a:rPr>
              <a:t>5-Kriz Yönetimi:</a:t>
            </a:r>
          </a:p>
          <a:p>
            <a:pPr marL="0" indent="0">
              <a:buNone/>
            </a:pP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İşler her zaman planladığımız gibi gitmeyebilir. Bu gibi durumlarda kurumsal bir şirkette bizim dışımızda üst düzey çalışanlar ve yetkin kişiler varken sakin kalıp o süreçte yaşadığımız duruma farklı açılardan bakıp buna uygun kararlar vermemiz gerekir. </a:t>
            </a:r>
            <a:endParaRPr lang="tr-TR" b="1"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34191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DBAEAC1-064F-4301-95A2-184F247B4997}"/>
              </a:ext>
            </a:extLst>
          </p:cNvPr>
          <p:cNvSpPr>
            <a:spLocks noGrp="1"/>
          </p:cNvSpPr>
          <p:nvPr>
            <p:ph idx="1"/>
          </p:nvPr>
        </p:nvSpPr>
        <p:spPr>
          <a:xfrm>
            <a:off x="628650" y="1340768"/>
            <a:ext cx="7886700" cy="3871762"/>
          </a:xfrm>
        </p:spPr>
        <p:txBody>
          <a:bodyPr>
            <a:normAutofit lnSpcReduction="10000"/>
          </a:bodyPr>
          <a:lstStyle/>
          <a:p>
            <a:r>
              <a:rPr lang="tr-TR" b="1" dirty="0">
                <a:latin typeface="Times New Roman" panose="02020603050405020304" pitchFamily="18" charset="0"/>
                <a:cs typeface="Times New Roman" panose="02020603050405020304" pitchFamily="18" charset="0"/>
              </a:rPr>
              <a:t>6-İngilizcenin Önemini Kavrama:</a:t>
            </a:r>
          </a:p>
          <a:p>
            <a:pPr marL="0" indent="0">
              <a:buNone/>
            </a:pP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Kurumsal şirketlerde kullanılan kaynaklar ve şirketler arası yazışmaların, yapılan sunumların İngilizce olması özellikle akademik İngilizcenin iş hayatında nasıl kullanıldığını ve kullanılması gerektiğini gözlemlemek için iyi bir fırsattır.</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7</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Para kazanma:</a:t>
            </a:r>
          </a:p>
          <a:p>
            <a:pPr marL="0" indent="0">
              <a:buNone/>
            </a:pP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Uzun süreli stajlar genellikle ücretli stajlar olmuştur. Bu da yeni beceriler öğrenmenin yanında az da olsa para kazanmaya başlamamız anlamına gelir. Bununla birlikte staj süresince çalışanların faydalandığı imkanlardan da faydalanabiliriz. </a:t>
            </a:r>
          </a:p>
        </p:txBody>
      </p:sp>
    </p:spTree>
    <p:extLst>
      <p:ext uri="{BB962C8B-B14F-4D97-AF65-F5344CB8AC3E}">
        <p14:creationId xmlns:p14="http://schemas.microsoft.com/office/powerpoint/2010/main" val="371723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Unvan 1">
            <a:extLst>
              <a:ext uri="{FF2B5EF4-FFF2-40B4-BE49-F238E27FC236}">
                <a16:creationId xmlns:a16="http://schemas.microsoft.com/office/drawing/2014/main" id="{63F9DB44-DD09-468E-9745-9EB900F5E0E0}"/>
              </a:ext>
            </a:extLst>
          </p:cNvPr>
          <p:cNvSpPr>
            <a:spLocks noGrp="1"/>
          </p:cNvSpPr>
          <p:nvPr>
            <p:ph type="title"/>
          </p:nvPr>
        </p:nvSpPr>
        <p:spPr>
          <a:xfrm>
            <a:off x="401265" y="685800"/>
            <a:ext cx="2085203" cy="5105400"/>
          </a:xfrm>
        </p:spPr>
        <p:txBody>
          <a:bodyPr>
            <a:normAutofit/>
          </a:bodyPr>
          <a:lstStyle/>
          <a:p>
            <a:r>
              <a:rPr lang="tr-TR" sz="2500">
                <a:solidFill>
                  <a:srgbClr val="FFFFFF"/>
                </a:solidFill>
              </a:rPr>
              <a:t>Stajın Dezavantajları </a:t>
            </a:r>
          </a:p>
        </p:txBody>
      </p:sp>
      <p:graphicFrame>
        <p:nvGraphicFramePr>
          <p:cNvPr id="5" name="İçerik Yer Tutucusu 2">
            <a:extLst>
              <a:ext uri="{FF2B5EF4-FFF2-40B4-BE49-F238E27FC236}">
                <a16:creationId xmlns:a16="http://schemas.microsoft.com/office/drawing/2014/main" id="{47058CB0-3D2B-49C1-A81A-56DA7EAAE29D}"/>
              </a:ext>
            </a:extLst>
          </p:cNvPr>
          <p:cNvGraphicFramePr>
            <a:graphicFrameLocks noGrp="1"/>
          </p:cNvGraphicFramePr>
          <p:nvPr>
            <p:ph idx="1"/>
            <p:extLst>
              <p:ext uri="{D42A27DB-BD31-4B8C-83A1-F6EECF244321}">
                <p14:modId xmlns:p14="http://schemas.microsoft.com/office/powerpoint/2010/main" val="358617112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99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C7BCF5F5-6FC4-4476-9B8E-85637B8C864D}"/>
              </a:ext>
            </a:extLst>
          </p:cNvPr>
          <p:cNvSpPr>
            <a:spLocks noGrp="1"/>
          </p:cNvSpPr>
          <p:nvPr>
            <p:ph type="title"/>
          </p:nvPr>
        </p:nvSpPr>
        <p:spPr>
          <a:xfrm>
            <a:off x="647271" y="1012004"/>
            <a:ext cx="2562119" cy="4795408"/>
          </a:xfrm>
        </p:spPr>
        <p:txBody>
          <a:bodyPr>
            <a:normAutofit/>
          </a:bodyPr>
          <a:lstStyle/>
          <a:p>
            <a:r>
              <a:rPr lang="tr-TR">
                <a:solidFill>
                  <a:srgbClr val="FFFFFF"/>
                </a:solidFill>
              </a:rPr>
              <a:t>Staj Yapmak İsteyenlere</a:t>
            </a:r>
          </a:p>
        </p:txBody>
      </p:sp>
      <p:graphicFrame>
        <p:nvGraphicFramePr>
          <p:cNvPr id="5" name="İçerik Yer Tutucusu 2">
            <a:extLst>
              <a:ext uri="{FF2B5EF4-FFF2-40B4-BE49-F238E27FC236}">
                <a16:creationId xmlns:a16="http://schemas.microsoft.com/office/drawing/2014/main" id="{0489BAAC-62D0-4FD1-BAC1-B1AEDC2A42FF}"/>
              </a:ext>
            </a:extLst>
          </p:cNvPr>
          <p:cNvGraphicFramePr>
            <a:graphicFrameLocks noGrp="1"/>
          </p:cNvGraphicFramePr>
          <p:nvPr>
            <p:ph idx="1"/>
            <p:extLst>
              <p:ext uri="{D42A27DB-BD31-4B8C-83A1-F6EECF244321}">
                <p14:modId xmlns:p14="http://schemas.microsoft.com/office/powerpoint/2010/main" val="91508492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88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4A6B3A-67ED-4AE0-B2F6-B28A2823857D}"/>
              </a:ext>
            </a:extLst>
          </p:cNvPr>
          <p:cNvSpPr>
            <a:spLocks noGrp="1"/>
          </p:cNvSpPr>
          <p:nvPr>
            <p:ph type="title"/>
          </p:nvPr>
        </p:nvSpPr>
        <p:spPr>
          <a:xfrm>
            <a:off x="840699" y="687480"/>
            <a:ext cx="5605629" cy="994172"/>
          </a:xfrm>
        </p:spPr>
        <p:txBody>
          <a:bodyPr>
            <a:normAutofit/>
          </a:bodyPr>
          <a:lstStyle/>
          <a:p>
            <a:r>
              <a:rPr lang="tr-TR" sz="3850"/>
              <a:t>Staj Programı İçin Öneriler</a:t>
            </a:r>
          </a:p>
        </p:txBody>
      </p:sp>
      <p:sp>
        <p:nvSpPr>
          <p:cNvPr id="14" name="İçerik Yer Tutucusu 2">
            <a:extLst>
              <a:ext uri="{FF2B5EF4-FFF2-40B4-BE49-F238E27FC236}">
                <a16:creationId xmlns:a16="http://schemas.microsoft.com/office/drawing/2014/main" id="{E674D919-7187-4897-B9DC-D29CCA09D9D1}"/>
              </a:ext>
            </a:extLst>
          </p:cNvPr>
          <p:cNvSpPr>
            <a:spLocks noGrp="1"/>
          </p:cNvSpPr>
          <p:nvPr>
            <p:ph idx="1"/>
          </p:nvPr>
        </p:nvSpPr>
        <p:spPr>
          <a:xfrm>
            <a:off x="852321" y="2227943"/>
            <a:ext cx="5033221" cy="3788227"/>
          </a:xfrm>
        </p:spPr>
        <p:txBody>
          <a:bodyPr anchor="ctr">
            <a:normAutofit/>
          </a:bodyPr>
          <a:lstStyle/>
          <a:p>
            <a:r>
              <a:rPr lang="tr-TR"/>
              <a:t>Staj, diğer bölümlerde yer aldığı gibi zorunlu hale getirilebilir.</a:t>
            </a:r>
          </a:p>
          <a:p>
            <a:r>
              <a:rPr lang="tr-TR"/>
              <a:t>70 iş günü olan staj süreside yine diğer bölümlerde olduğu gibi dönemlere bölünebilir.</a:t>
            </a:r>
          </a:p>
          <a:p>
            <a:r>
              <a:rPr lang="tr-TR"/>
              <a:t>Böylece öğrenci okuldan uzak kalıp derslerden uzaklaşmaz bunula birlikte de iş tecrübesini edinmeye devam edebilir.</a:t>
            </a:r>
          </a:p>
        </p:txBody>
      </p:sp>
      <p:sp>
        <p:nvSpPr>
          <p:cNvPr id="15"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a:extLst>
              <a:ext uri="{FF2B5EF4-FFF2-40B4-BE49-F238E27FC236}">
                <a16:creationId xmlns:a16="http://schemas.microsoft.com/office/drawing/2014/main" id="{F72BA88B-80F8-474A-A616-E98A560547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82765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A991E96C-D11E-4705-B341-0D8AADBE63CD}"/>
              </a:ext>
            </a:extLst>
          </p:cNvPr>
          <p:cNvSpPr>
            <a:spLocks noGrp="1"/>
          </p:cNvSpPr>
          <p:nvPr>
            <p:ph type="title"/>
          </p:nvPr>
        </p:nvSpPr>
        <p:spPr>
          <a:xfrm>
            <a:off x="1143000" y="1376362"/>
            <a:ext cx="6858000" cy="3924846"/>
          </a:xfrm>
        </p:spPr>
        <p:txBody>
          <a:bodyPr vert="horz" lIns="91440" tIns="45720" rIns="91440" bIns="45720" rtlCol="0" anchor="b">
            <a:normAutofit/>
          </a:bodyPr>
          <a:lstStyle/>
          <a:p>
            <a:pPr algn="ctr" defTabSz="914400"/>
            <a:r>
              <a:rPr lang="en-US" sz="3600" kern="1200" dirty="0">
                <a:solidFill>
                  <a:schemeClr val="tx1"/>
                </a:solidFill>
                <a:latin typeface="Times New Roman" panose="02020603050405020304" pitchFamily="18" charset="0"/>
                <a:cs typeface="Times New Roman" panose="02020603050405020304" pitchFamily="18" charset="0"/>
              </a:rPr>
              <a:t>BENİ DİNLEDİĞİNİZ İÇİN TEŞEKKÜR EDERİM</a:t>
            </a:r>
            <a:br>
              <a:rPr lang="en-US" sz="3600" kern="1200" dirty="0">
                <a:solidFill>
                  <a:schemeClr val="tx1"/>
                </a:solidFill>
                <a:latin typeface="Times New Roman" panose="02020603050405020304" pitchFamily="18" charset="0"/>
                <a:cs typeface="Times New Roman" panose="02020603050405020304" pitchFamily="18" charset="0"/>
              </a:rPr>
            </a:br>
            <a:br>
              <a:rPr lang="en-US" sz="3600" kern="1200" dirty="0">
                <a:solidFill>
                  <a:schemeClr val="tx1"/>
                </a:solidFill>
                <a:latin typeface="Times New Roman" panose="02020603050405020304" pitchFamily="18" charset="0"/>
                <a:cs typeface="Times New Roman" panose="02020603050405020304" pitchFamily="18" charset="0"/>
              </a:rPr>
            </a:br>
            <a:r>
              <a:rPr lang="en-US" sz="3600" kern="1200" dirty="0">
                <a:solidFill>
                  <a:schemeClr val="tx1"/>
                </a:solidFill>
                <a:latin typeface="Times New Roman" panose="02020603050405020304" pitchFamily="18" charset="0"/>
                <a:cs typeface="Times New Roman" panose="02020603050405020304" pitchFamily="18" charset="0"/>
              </a:rPr>
              <a:t>                         SAYGILARIMLA..</a:t>
            </a:r>
            <a:br>
              <a:rPr lang="en-US" sz="3600" kern="1200" dirty="0">
                <a:solidFill>
                  <a:schemeClr val="tx1"/>
                </a:solidFill>
                <a:latin typeface="Times New Roman" panose="02020603050405020304" pitchFamily="18" charset="0"/>
                <a:cs typeface="Times New Roman" panose="02020603050405020304" pitchFamily="18" charset="0"/>
              </a:rPr>
            </a:br>
            <a:br>
              <a:rPr lang="en-US" sz="3600" kern="1200" dirty="0">
                <a:solidFill>
                  <a:schemeClr val="tx1"/>
                </a:solidFill>
                <a:latin typeface="Times New Roman" panose="02020603050405020304" pitchFamily="18" charset="0"/>
                <a:cs typeface="Times New Roman" panose="02020603050405020304" pitchFamily="18" charset="0"/>
              </a:rPr>
            </a:br>
            <a:r>
              <a:rPr lang="en-US" sz="3600" kern="1200" dirty="0">
                <a:solidFill>
                  <a:schemeClr val="tx1"/>
                </a:solidFill>
                <a:latin typeface="Times New Roman" panose="02020603050405020304" pitchFamily="18" charset="0"/>
                <a:cs typeface="Times New Roman" panose="02020603050405020304" pitchFamily="18" charset="0"/>
              </a:rPr>
              <a:t>                          MELİK CEYLAN</a:t>
            </a:r>
          </a:p>
        </p:txBody>
      </p:sp>
    </p:spTree>
    <p:extLst>
      <p:ext uri="{BB962C8B-B14F-4D97-AF65-F5344CB8AC3E}">
        <p14:creationId xmlns:p14="http://schemas.microsoft.com/office/powerpoint/2010/main" val="234332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Unvan 1">
            <a:extLst>
              <a:ext uri="{FF2B5EF4-FFF2-40B4-BE49-F238E27FC236}">
                <a16:creationId xmlns:a16="http://schemas.microsoft.com/office/drawing/2014/main" id="{311B5085-FC46-47F7-8F44-ADE93C4D6CEE}"/>
              </a:ext>
            </a:extLst>
          </p:cNvPr>
          <p:cNvSpPr>
            <a:spLocks noGrp="1"/>
          </p:cNvSpPr>
          <p:nvPr>
            <p:ph type="title"/>
          </p:nvPr>
        </p:nvSpPr>
        <p:spPr>
          <a:xfrm>
            <a:off x="4976979" y="1459467"/>
            <a:ext cx="3733482" cy="1090538"/>
          </a:xfrm>
        </p:spPr>
        <p:txBody>
          <a:bodyPr>
            <a:normAutofit/>
          </a:bodyPr>
          <a:lstStyle/>
          <a:p>
            <a:r>
              <a:rPr lang="tr-TR" sz="4400" dirty="0">
                <a:solidFill>
                  <a:srgbClr val="000000"/>
                </a:solidFill>
                <a:latin typeface="Times New Roman" panose="02020603050405020304" pitchFamily="18" charset="0"/>
                <a:cs typeface="Times New Roman" panose="02020603050405020304" pitchFamily="18" charset="0"/>
              </a:rPr>
              <a:t>Staj nedir?</a:t>
            </a:r>
          </a:p>
        </p:txBody>
      </p:sp>
      <p:sp>
        <p:nvSpPr>
          <p:cNvPr id="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Resim 4" descr="adam içeren bir resim&#10;&#10;Açıklama otomatik olarak oluşturuldu">
            <a:extLst>
              <a:ext uri="{FF2B5EF4-FFF2-40B4-BE49-F238E27FC236}">
                <a16:creationId xmlns:a16="http://schemas.microsoft.com/office/drawing/2014/main" id="{9AA76F4A-A347-4380-9689-07E202DA617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956" r="17390" b="3"/>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id="{37EB3150-9518-41E8-9145-252ABECE3033}"/>
              </a:ext>
            </a:extLst>
          </p:cNvPr>
          <p:cNvSpPr>
            <a:spLocks noGrp="1"/>
          </p:cNvSpPr>
          <p:nvPr>
            <p:ph idx="1"/>
          </p:nvPr>
        </p:nvSpPr>
        <p:spPr>
          <a:xfrm>
            <a:off x="4974330" y="2673512"/>
            <a:ext cx="3733184" cy="2729467"/>
          </a:xfrm>
        </p:spPr>
        <p:txBody>
          <a:bodyPr anchor="ctr">
            <a:normAutofit/>
          </a:bodyPr>
          <a:lstStyle/>
          <a:p>
            <a:r>
              <a:rPr lang="tr-TR" sz="2000" dirty="0">
                <a:solidFill>
                  <a:srgbClr val="000000"/>
                </a:solidFill>
                <a:latin typeface="Times New Roman" panose="02020603050405020304" pitchFamily="18" charset="0"/>
                <a:cs typeface="Times New Roman" panose="02020603050405020304" pitchFamily="18" charset="0"/>
              </a:rPr>
              <a:t>Staj, öğrencilerin öğretim dönemlerinde edindikleri teorik bilgilerin pratik uygulamalarının yapıldığı ve mesleğe ilk adım attıkları süreçtir.</a:t>
            </a:r>
          </a:p>
        </p:txBody>
      </p:sp>
    </p:spTree>
    <p:extLst>
      <p:ext uri="{BB962C8B-B14F-4D97-AF65-F5344CB8AC3E}">
        <p14:creationId xmlns:p14="http://schemas.microsoft.com/office/powerpoint/2010/main" val="81782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77724" y="-2401326"/>
            <a:ext cx="1354979" cy="8062627"/>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A0E5432-588B-45BE-8D4A-23A4E3B0A132}"/>
              </a:ext>
            </a:extLst>
          </p:cNvPr>
          <p:cNvSpPr>
            <a:spLocks noGrp="1"/>
          </p:cNvSpPr>
          <p:nvPr>
            <p:ph type="title"/>
          </p:nvPr>
        </p:nvSpPr>
        <p:spPr>
          <a:xfrm>
            <a:off x="965199" y="1204109"/>
            <a:ext cx="7517548" cy="857894"/>
          </a:xfrm>
        </p:spPr>
        <p:txBody>
          <a:bodyPr>
            <a:normAutofit/>
          </a:bodyPr>
          <a:lstStyle/>
          <a:p>
            <a:r>
              <a:rPr lang="tr-TR" sz="3500">
                <a:solidFill>
                  <a:srgbClr val="FFFFFF"/>
                </a:solidFill>
              </a:rPr>
              <a:t>Neden Staj Yaptım ?</a:t>
            </a:r>
          </a:p>
        </p:txBody>
      </p:sp>
      <p:sp>
        <p:nvSpPr>
          <p:cNvPr id="22" name="Content Placeholder 9">
            <a:extLst>
              <a:ext uri="{FF2B5EF4-FFF2-40B4-BE49-F238E27FC236}">
                <a16:creationId xmlns:a16="http://schemas.microsoft.com/office/drawing/2014/main" id="{B6CF117B-57CA-41C8-B2F0-5BAACC2B3218}"/>
              </a:ext>
            </a:extLst>
          </p:cNvPr>
          <p:cNvSpPr>
            <a:spLocks noGrp="1"/>
          </p:cNvSpPr>
          <p:nvPr>
            <p:ph idx="1"/>
          </p:nvPr>
        </p:nvSpPr>
        <p:spPr>
          <a:xfrm>
            <a:off x="965198" y="2962450"/>
            <a:ext cx="2084965" cy="3706909"/>
          </a:xfrm>
        </p:spPr>
        <p:txBody>
          <a:bodyPr>
            <a:normAutofit/>
          </a:bodyPr>
          <a:lstStyle/>
          <a:p>
            <a:r>
              <a:rPr lang="tr-TR" sz="1800" dirty="0"/>
              <a:t>Mezun olmadan iş tecrübesi edinmeyi hedeflediğim için.</a:t>
            </a:r>
          </a:p>
          <a:p>
            <a:r>
              <a:rPr lang="tr-TR" sz="1800" dirty="0"/>
              <a:t>İnsan ilişkilerimi geliştirmek istemem nedeniyle.</a:t>
            </a:r>
          </a:p>
          <a:p>
            <a:r>
              <a:rPr lang="tr-TR" sz="1800" dirty="0"/>
              <a:t>Sorumluluklarımda daha bilinçli olmayı istedim</a:t>
            </a:r>
            <a:r>
              <a:rPr lang="tr-TR" sz="1600" dirty="0"/>
              <a:t>.</a:t>
            </a:r>
            <a:endParaRPr lang="en-US" sz="1600" dirty="0"/>
          </a:p>
        </p:txBody>
      </p:sp>
      <p:pic>
        <p:nvPicPr>
          <p:cNvPr id="23" name="İçerik Yer Tutucusu 4">
            <a:extLst>
              <a:ext uri="{FF2B5EF4-FFF2-40B4-BE49-F238E27FC236}">
                <a16:creationId xmlns:a16="http://schemas.microsoft.com/office/drawing/2014/main" id="{8D79D389-D06A-4A21-AEE8-C5C38DE47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577" y="3425164"/>
            <a:ext cx="5018773" cy="1894586"/>
          </a:xfrm>
          <a:prstGeom prst="rect">
            <a:avLst/>
          </a:prstGeom>
        </p:spPr>
      </p:pic>
    </p:spTree>
    <p:extLst>
      <p:ext uri="{BB962C8B-B14F-4D97-AF65-F5344CB8AC3E}">
        <p14:creationId xmlns:p14="http://schemas.microsoft.com/office/powerpoint/2010/main" val="113905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C1477A6C-451A-467F-A6C6-53678C200363}"/>
              </a:ext>
            </a:extLst>
          </p:cNvPr>
          <p:cNvSpPr>
            <a:spLocks noGrp="1"/>
          </p:cNvSpPr>
          <p:nvPr>
            <p:ph type="title"/>
          </p:nvPr>
        </p:nvSpPr>
        <p:spPr>
          <a:xfrm>
            <a:off x="647271" y="1012004"/>
            <a:ext cx="2562119" cy="4795408"/>
          </a:xfrm>
        </p:spPr>
        <p:txBody>
          <a:bodyPr>
            <a:normAutofit/>
          </a:bodyPr>
          <a:lstStyle/>
          <a:p>
            <a:r>
              <a:rPr lang="tr-TR">
                <a:solidFill>
                  <a:srgbClr val="FFFFFF"/>
                </a:solidFill>
              </a:rPr>
              <a:t>Staj Yaptığım Kurumu Seçerken Dikkat Ettiklerim</a:t>
            </a:r>
          </a:p>
        </p:txBody>
      </p:sp>
      <p:graphicFrame>
        <p:nvGraphicFramePr>
          <p:cNvPr id="14" name="İçerik Yer Tutucusu 2">
            <a:extLst>
              <a:ext uri="{FF2B5EF4-FFF2-40B4-BE49-F238E27FC236}">
                <a16:creationId xmlns:a16="http://schemas.microsoft.com/office/drawing/2014/main" id="{D2008D7A-DFCC-41F7-96FF-F86CAF9FC744}"/>
              </a:ext>
            </a:extLst>
          </p:cNvPr>
          <p:cNvGraphicFramePr>
            <a:graphicFrameLocks noGrp="1"/>
          </p:cNvGraphicFramePr>
          <p:nvPr>
            <p:ph idx="1"/>
            <p:extLst>
              <p:ext uri="{D42A27DB-BD31-4B8C-83A1-F6EECF244321}">
                <p14:modId xmlns:p14="http://schemas.microsoft.com/office/powerpoint/2010/main" val="122340009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27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çerik Yer Tutucusu 4">
            <a:extLst>
              <a:ext uri="{FF2B5EF4-FFF2-40B4-BE49-F238E27FC236}">
                <a16:creationId xmlns:a16="http://schemas.microsoft.com/office/drawing/2014/main" id="{04B957D8-6693-4DD0-93D9-777A4ECDA4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3" r="1" b="1"/>
          <a:stretch/>
        </p:blipFill>
        <p:spPr>
          <a:xfrm>
            <a:off x="20" y="10"/>
            <a:ext cx="9143980" cy="4666928"/>
          </a:xfrm>
          <a:prstGeom prst="rect">
            <a:avLst/>
          </a:prstGeom>
        </p:spPr>
      </p:pic>
      <p:pic>
        <p:nvPicPr>
          <p:cNvPr id="29" name="Picture 2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 name="Oval 3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557E1EEE-EA7A-4737-AAA5-9D5EF789E2F9}"/>
              </a:ext>
            </a:extLst>
          </p:cNvPr>
          <p:cNvSpPr>
            <a:spLocks noGrp="1"/>
          </p:cNvSpPr>
          <p:nvPr>
            <p:ph type="title"/>
          </p:nvPr>
        </p:nvSpPr>
        <p:spPr>
          <a:xfrm>
            <a:off x="603748" y="4551037"/>
            <a:ext cx="3766337" cy="1509931"/>
          </a:xfrm>
        </p:spPr>
        <p:txBody>
          <a:bodyPr>
            <a:normAutofit/>
          </a:bodyPr>
          <a:lstStyle/>
          <a:p>
            <a:r>
              <a:rPr lang="tr-TR" sz="3200" dirty="0">
                <a:solidFill>
                  <a:srgbClr val="000000"/>
                </a:solidFill>
                <a:latin typeface="Times New Roman" panose="02020603050405020304" pitchFamily="18" charset="0"/>
                <a:cs typeface="Times New Roman" panose="02020603050405020304" pitchFamily="18" charset="0"/>
              </a:rPr>
              <a:t>POSCO Assan TST Çelik Sanayi A.Ş. Hakkında Bilgi </a:t>
            </a:r>
          </a:p>
        </p:txBody>
      </p:sp>
      <p:sp>
        <p:nvSpPr>
          <p:cNvPr id="10" name="Content Placeholder 9">
            <a:extLst>
              <a:ext uri="{FF2B5EF4-FFF2-40B4-BE49-F238E27FC236}">
                <a16:creationId xmlns:a16="http://schemas.microsoft.com/office/drawing/2014/main" id="{CBBE4DBA-FE60-48C6-AFFF-806B6EF97FA3}"/>
              </a:ext>
            </a:extLst>
          </p:cNvPr>
          <p:cNvSpPr>
            <a:spLocks noGrp="1"/>
          </p:cNvSpPr>
          <p:nvPr>
            <p:ph idx="1"/>
          </p:nvPr>
        </p:nvSpPr>
        <p:spPr>
          <a:xfrm>
            <a:off x="3851920" y="4265702"/>
            <a:ext cx="5055613" cy="2592288"/>
          </a:xfrm>
        </p:spPr>
        <p:txBody>
          <a:bodyPr anchor="ctr">
            <a:normAutofit/>
          </a:bodyPr>
          <a:lstStyle/>
          <a:p>
            <a:r>
              <a:rPr lang="tr-TR" sz="1800" dirty="0">
                <a:solidFill>
                  <a:srgbClr val="000000"/>
                </a:solidFill>
                <a:latin typeface="Times New Roman" panose="02020603050405020304" pitchFamily="18" charset="0"/>
                <a:cs typeface="Times New Roman" panose="02020603050405020304" pitchFamily="18" charset="0"/>
              </a:rPr>
              <a:t>Dünyanın en büyük dördüncü çelik üreticisi Güney Koreli </a:t>
            </a:r>
            <a:r>
              <a:rPr lang="tr-TR" sz="1800" dirty="0" err="1">
                <a:solidFill>
                  <a:srgbClr val="000000"/>
                </a:solidFill>
                <a:latin typeface="Times New Roman" panose="02020603050405020304" pitchFamily="18" charset="0"/>
                <a:cs typeface="Times New Roman" panose="02020603050405020304" pitchFamily="18" charset="0"/>
              </a:rPr>
              <a:t>Posco</a:t>
            </a:r>
            <a:r>
              <a:rPr lang="tr-TR" sz="1800" dirty="0">
                <a:solidFill>
                  <a:srgbClr val="000000"/>
                </a:solidFill>
                <a:latin typeface="Times New Roman" panose="02020603050405020304" pitchFamily="18" charset="0"/>
                <a:cs typeface="Times New Roman" panose="02020603050405020304" pitchFamily="18" charset="0"/>
              </a:rPr>
              <a:t>, </a:t>
            </a:r>
            <a:r>
              <a:rPr lang="tr-TR" sz="1800" dirty="0" err="1">
                <a:solidFill>
                  <a:srgbClr val="000000"/>
                </a:solidFill>
                <a:latin typeface="Times New Roman" panose="02020603050405020304" pitchFamily="18" charset="0"/>
                <a:cs typeface="Times New Roman" panose="02020603050405020304" pitchFamily="18" charset="0"/>
              </a:rPr>
              <a:t>Daewoo</a:t>
            </a:r>
            <a:r>
              <a:rPr lang="tr-TR" sz="1800" dirty="0">
                <a:solidFill>
                  <a:srgbClr val="000000"/>
                </a:solidFill>
                <a:latin typeface="Times New Roman" panose="02020603050405020304" pitchFamily="18" charset="0"/>
                <a:cs typeface="Times New Roman" panose="02020603050405020304" pitchFamily="18" charset="0"/>
              </a:rPr>
              <a:t> International ve ülkemizin saygın Holdinglerinden Kibar Holding ortaklığı ile 14 Mart 2011 tarihinde kurulan </a:t>
            </a:r>
            <a:r>
              <a:rPr lang="tr-TR" sz="1800" dirty="0" err="1">
                <a:solidFill>
                  <a:srgbClr val="000000"/>
                </a:solidFill>
                <a:latin typeface="Times New Roman" panose="02020603050405020304" pitchFamily="18" charset="0"/>
                <a:cs typeface="Times New Roman" panose="02020603050405020304" pitchFamily="18" charset="0"/>
              </a:rPr>
              <a:t>Posco</a:t>
            </a:r>
            <a:r>
              <a:rPr lang="tr-TR" sz="1800" dirty="0">
                <a:solidFill>
                  <a:srgbClr val="000000"/>
                </a:solidFill>
                <a:latin typeface="Times New Roman" panose="02020603050405020304" pitchFamily="18" charset="0"/>
                <a:cs typeface="Times New Roman" panose="02020603050405020304" pitchFamily="18" charset="0"/>
              </a:rPr>
              <a:t> Assan TST Çelik Sanayi A.Ş., Türkiye’nin ilk ve tek soğuk haddeleme paslanmaz çelik üreticisi konumundadır.</a:t>
            </a:r>
            <a:endParaRPr lang="en-US" sz="1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3867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çerik Yer Tutucusu 7">
            <a:extLst>
              <a:ext uri="{FF2B5EF4-FFF2-40B4-BE49-F238E27FC236}">
                <a16:creationId xmlns:a16="http://schemas.microsoft.com/office/drawing/2014/main" id="{44CDBC0B-9368-4012-B137-DEB60076BC8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26" r="10873" b="-2"/>
          <a:stretch/>
        </p:blipFill>
        <p:spPr>
          <a:xfrm>
            <a:off x="-1" y="10"/>
            <a:ext cx="9144000" cy="6857990"/>
          </a:xfrm>
          <a:prstGeom prst="rect">
            <a:avLst/>
          </a:prstGeom>
        </p:spPr>
      </p:pic>
      <p:sp>
        <p:nvSpPr>
          <p:cNvPr id="9" name="İçerik Yer Tutucusu 8">
            <a:extLst>
              <a:ext uri="{FF2B5EF4-FFF2-40B4-BE49-F238E27FC236}">
                <a16:creationId xmlns:a16="http://schemas.microsoft.com/office/drawing/2014/main" id="{74B48517-BFAE-434F-8D62-F3FEA6E92C16}"/>
              </a:ext>
            </a:extLst>
          </p:cNvPr>
          <p:cNvSpPr>
            <a:spLocks noGrp="1"/>
          </p:cNvSpPr>
          <p:nvPr>
            <p:ph idx="1"/>
          </p:nvPr>
        </p:nvSpPr>
        <p:spPr>
          <a:xfrm>
            <a:off x="3347864" y="188640"/>
            <a:ext cx="4308514" cy="4726276"/>
          </a:xfrm>
        </p:spPr>
        <p:txBody>
          <a:bodyPr anchor="ctr">
            <a:normAutofit/>
          </a:bodyPr>
          <a:lstStyle/>
          <a:p>
            <a:r>
              <a:rPr lang="tr-TR" sz="1800" dirty="0">
                <a:latin typeface="Times New Roman" panose="02020603050405020304" pitchFamily="18" charset="0"/>
                <a:cs typeface="Times New Roman" panose="02020603050405020304" pitchFamily="18" charset="0"/>
              </a:rPr>
              <a:t>Asım Kibar Organize Sanayi Bölgesindeki 169.824 m² parsel içerisinde 80.000 m²’lik kapalı alan üzerine kurulan Yassı Paslanmaz Çelik Soğuk Haddeleme </a:t>
            </a:r>
            <a:r>
              <a:rPr lang="tr-TR" sz="1800" dirty="0" err="1">
                <a:latin typeface="Times New Roman" panose="02020603050405020304" pitchFamily="18" charset="0"/>
                <a:cs typeface="Times New Roman" panose="02020603050405020304" pitchFamily="18" charset="0"/>
              </a:rPr>
              <a:t>Tesisi’nin</a:t>
            </a:r>
            <a:r>
              <a:rPr lang="tr-TR" sz="1800" dirty="0">
                <a:latin typeface="Times New Roman" panose="02020603050405020304" pitchFamily="18" charset="0"/>
                <a:cs typeface="Times New Roman" panose="02020603050405020304" pitchFamily="18" charset="0"/>
              </a:rPr>
              <a:t> inşaat çalışmaları 2011 yılında başlamış ve 2 yıl gibi kısa bir sürede tamamlanarak, 2013 yılı Haziran ayı itibariyle üretime hazır hale gelmiştir.</a:t>
            </a:r>
          </a:p>
          <a:p>
            <a:pPr marL="0" indent="0">
              <a:buNone/>
            </a:pPr>
            <a:endParaRPr lang="tr-TR" sz="17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1488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çerik Yer Tutucusu 4" descr="çayır, gök, açık hava içeren bir resim&#10;&#10;Açıklama otomatik olarak oluşturuldu">
            <a:extLst>
              <a:ext uri="{FF2B5EF4-FFF2-40B4-BE49-F238E27FC236}">
                <a16:creationId xmlns:a16="http://schemas.microsoft.com/office/drawing/2014/main" id="{9ABDF0F1-8C59-450A-8469-76E739962012}"/>
              </a:ext>
            </a:extLst>
          </p:cNvPr>
          <p:cNvPicPr>
            <a:picLocks noChangeAspect="1"/>
          </p:cNvPicPr>
          <p:nvPr/>
        </p:nvPicPr>
        <p:blipFill rotWithShape="1">
          <a:blip r:embed="rId2">
            <a:extLst>
              <a:ext uri="{28A0092B-C50C-407E-A947-70E740481C1C}">
                <a14:useLocalDpi xmlns:a14="http://schemas.microsoft.com/office/drawing/2010/main" val="0"/>
              </a:ext>
            </a:extLst>
          </a:blip>
          <a:srcRect r="10999" b="-1"/>
          <a:stretch/>
        </p:blipFill>
        <p:spPr>
          <a:xfrm>
            <a:off x="-1" y="10"/>
            <a:ext cx="9144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E1780950-29E7-4C88-9E0E-5FD200481985}"/>
              </a:ext>
            </a:extLst>
          </p:cNvPr>
          <p:cNvSpPr>
            <a:spLocks noGrp="1"/>
          </p:cNvSpPr>
          <p:nvPr>
            <p:ph idx="1"/>
          </p:nvPr>
        </p:nvSpPr>
        <p:spPr>
          <a:xfrm>
            <a:off x="430421" y="4277679"/>
            <a:ext cx="3444766" cy="1964879"/>
          </a:xfrm>
        </p:spPr>
        <p:txBody>
          <a:bodyPr anchor="ctr">
            <a:normAutofit/>
          </a:bodyPr>
          <a:lstStyle/>
          <a:p>
            <a:r>
              <a:rPr lang="tr-TR" sz="1575" dirty="0">
                <a:latin typeface="Times New Roman" panose="02020603050405020304" pitchFamily="18" charset="0"/>
                <a:cs typeface="Times New Roman" panose="02020603050405020304" pitchFamily="18" charset="0"/>
              </a:rPr>
              <a:t>Tesiste, yurt dışından getirilen rulolara müşteri taleplerine uygun inceltme ve kesim işlemleri yapılmaktadır. Tesisin yıllık üretim kapasitesi 200 bin tondur. 3 vardiya olarak çalışan tesis, 7 gün 24 saat üretim gerçekleştirmektedir</a:t>
            </a:r>
            <a:r>
              <a:rPr lang="tr-TR" sz="1575" dirty="0"/>
              <a:t>.</a:t>
            </a:r>
            <a:endParaRPr lang="en-US" sz="1575" dirty="0"/>
          </a:p>
        </p:txBody>
      </p:sp>
    </p:spTree>
    <p:extLst>
      <p:ext uri="{BB962C8B-B14F-4D97-AF65-F5344CB8AC3E}">
        <p14:creationId xmlns:p14="http://schemas.microsoft.com/office/powerpoint/2010/main" val="51082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A2A6843D-9EB9-4B18-A64D-3E49AEA142D5}"/>
              </a:ext>
            </a:extLst>
          </p:cNvPr>
          <p:cNvSpPr>
            <a:spLocks noGrp="1"/>
          </p:cNvSpPr>
          <p:nvPr>
            <p:ph type="title"/>
          </p:nvPr>
        </p:nvSpPr>
        <p:spPr>
          <a:xfrm>
            <a:off x="628650" y="404664"/>
            <a:ext cx="2620771" cy="4930246"/>
          </a:xfrm>
        </p:spPr>
        <p:txBody>
          <a:bodyPr>
            <a:normAutofit/>
          </a:bodyPr>
          <a:lstStyle/>
          <a:p>
            <a:pPr algn="r"/>
            <a:r>
              <a:rPr lang="tr-TR" sz="3100" dirty="0">
                <a:solidFill>
                  <a:schemeClr val="accent1"/>
                </a:solidFill>
              </a:rPr>
              <a:t>Stajın Bana Kazandırdıkları</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D42C983-9FF7-4BBF-AD8B-90C1ACA3856E}"/>
              </a:ext>
            </a:extLst>
          </p:cNvPr>
          <p:cNvSpPr>
            <a:spLocks noGrp="1"/>
          </p:cNvSpPr>
          <p:nvPr>
            <p:ph idx="1"/>
          </p:nvPr>
        </p:nvSpPr>
        <p:spPr>
          <a:xfrm>
            <a:off x="3732023" y="963877"/>
            <a:ext cx="4783327" cy="4930246"/>
          </a:xfrm>
        </p:spPr>
        <p:txBody>
          <a:bodyPr anchor="ctr">
            <a:normAutofit/>
          </a:bodyPr>
          <a:lstStyle/>
          <a:p>
            <a:pPr marL="0" indent="0">
              <a:buNone/>
            </a:pPr>
            <a:r>
              <a:rPr lang="tr-TR" b="1" dirty="0">
                <a:latin typeface="Times New Roman" panose="02020603050405020304" pitchFamily="18" charset="0"/>
                <a:cs typeface="Times New Roman" panose="02020603050405020304" pitchFamily="18" charset="0"/>
              </a:rPr>
              <a:t>1-Deneyim kazanma:</a:t>
            </a:r>
          </a:p>
          <a:p>
            <a:pPr marL="0" indent="0">
              <a:buNone/>
            </a:pPr>
            <a:r>
              <a:rPr lang="tr-TR" dirty="0">
                <a:latin typeface="Times New Roman" panose="02020603050405020304" pitchFamily="18" charset="0"/>
                <a:cs typeface="Times New Roman" panose="02020603050405020304" pitchFamily="18" charset="0"/>
              </a:rPr>
              <a:t>Staj gördüğünüz alandaki her şeyi </a:t>
            </a:r>
            <a:r>
              <a:rPr lang="tr-TR" dirty="0" err="1">
                <a:latin typeface="Times New Roman" panose="02020603050405020304" pitchFamily="18" charset="0"/>
                <a:cs typeface="Times New Roman" panose="02020603050405020304" pitchFamily="18" charset="0"/>
              </a:rPr>
              <a:t>öğrenmesenizde</a:t>
            </a:r>
            <a:r>
              <a:rPr lang="tr-TR" dirty="0">
                <a:latin typeface="Times New Roman" panose="02020603050405020304" pitchFamily="18" charset="0"/>
                <a:cs typeface="Times New Roman" panose="02020603050405020304" pitchFamily="18" charset="0"/>
              </a:rPr>
              <a:t> birçok konuda deneyim kazanırsınız. İş başvurusu yapma zamanı geldiğinde, geniş bir deneyim yelpazesine sahip olduğunuzu gösterebilirsiniz.</a:t>
            </a:r>
          </a:p>
          <a:p>
            <a:pPr marL="0" indent="0">
              <a:buNone/>
            </a:pPr>
            <a:r>
              <a:rPr lang="tr-TR" b="1" dirty="0">
                <a:latin typeface="Times New Roman" panose="02020603050405020304" pitchFamily="18" charset="0"/>
                <a:cs typeface="Times New Roman" panose="02020603050405020304" pitchFamily="18" charset="0"/>
              </a:rPr>
              <a:t>2-İş teklifi alma:</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dirty="0">
                <a:latin typeface="Times New Roman" panose="02020603050405020304" pitchFamily="18" charset="0"/>
                <a:cs typeface="Times New Roman" panose="02020603050405020304" pitchFamily="18" charset="0"/>
              </a:rPr>
              <a:t>Staj sürecinin sonuna geldiğinizde şirket size birlikte devam etme teklifi getirebilir. Bu her şirket için geçerli </a:t>
            </a:r>
            <a:r>
              <a:rPr lang="tr-TR" dirty="0" err="1">
                <a:latin typeface="Times New Roman" panose="02020603050405020304" pitchFamily="18" charset="0"/>
                <a:cs typeface="Times New Roman" panose="02020603050405020304" pitchFamily="18" charset="0"/>
              </a:rPr>
              <a:t>olmasada</a:t>
            </a:r>
            <a:r>
              <a:rPr lang="tr-TR" dirty="0">
                <a:latin typeface="Times New Roman" panose="02020603050405020304" pitchFamily="18" charset="0"/>
                <a:cs typeface="Times New Roman" panose="02020603050405020304" pitchFamily="18" charset="0"/>
              </a:rPr>
              <a:t> bazı şirketler onların standartlarını bilen ve tanıdıkları bir adayla çalışmayı tercih ederler. Bu da staj yapmanız nedeniyle sizi bir adım öne çıkartır. </a:t>
            </a:r>
          </a:p>
          <a:p>
            <a:pPr marL="0" indent="0">
              <a:buNone/>
            </a:pPr>
            <a:endParaRPr lang="tr-TR" dirty="0"/>
          </a:p>
        </p:txBody>
      </p:sp>
    </p:spTree>
    <p:extLst>
      <p:ext uri="{BB962C8B-B14F-4D97-AF65-F5344CB8AC3E}">
        <p14:creationId xmlns:p14="http://schemas.microsoft.com/office/powerpoint/2010/main" val="240889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328D5F0-645D-471D-9EE3-92B8AB473501}"/>
              </a:ext>
            </a:extLst>
          </p:cNvPr>
          <p:cNvSpPr>
            <a:spLocks noGrp="1"/>
          </p:cNvSpPr>
          <p:nvPr>
            <p:ph idx="1"/>
          </p:nvPr>
        </p:nvSpPr>
        <p:spPr>
          <a:xfrm>
            <a:off x="628650" y="1628800"/>
            <a:ext cx="7886700" cy="3871762"/>
          </a:xfrm>
        </p:spPr>
        <p:txBody>
          <a:bodyPr>
            <a:normAutofit/>
          </a:bodyPr>
          <a:lstStyle/>
          <a:p>
            <a:r>
              <a:rPr lang="tr-TR" sz="1800" b="1" dirty="0">
                <a:latin typeface="Times New Roman" panose="02020603050405020304" pitchFamily="18" charset="0"/>
                <a:cs typeface="Times New Roman" panose="02020603050405020304" pitchFamily="18" charset="0"/>
              </a:rPr>
              <a:t>3-Çevrenizi genişletme:</a:t>
            </a:r>
            <a:br>
              <a:rPr lang="tr-TR" sz="1800" dirty="0">
                <a:latin typeface="Times New Roman" panose="02020603050405020304" pitchFamily="18" charset="0"/>
                <a:cs typeface="Times New Roman" panose="02020603050405020304" pitchFamily="18" charset="0"/>
              </a:rPr>
            </a:br>
            <a:br>
              <a:rPr lang="tr-TR" sz="1800" dirty="0">
                <a:latin typeface="Times New Roman" panose="02020603050405020304" pitchFamily="18" charset="0"/>
                <a:cs typeface="Times New Roman" panose="02020603050405020304" pitchFamily="18" charset="0"/>
              </a:rPr>
            </a:br>
            <a:r>
              <a:rPr lang="tr-TR" sz="1800" dirty="0">
                <a:latin typeface="Times New Roman" panose="02020603050405020304" pitchFamily="18" charset="0"/>
                <a:cs typeface="Times New Roman" panose="02020603050405020304" pitchFamily="18" charset="0"/>
              </a:rPr>
              <a:t>Bir stajyer olarak birçok yeni insanla tanışırsınız. Kurduğunuz bağlantılar aracılığıyla çalışmak istediğiniz alandaki iş fırsatlarından haberdar olmanızı sağlar. </a:t>
            </a:r>
          </a:p>
          <a:p>
            <a:endParaRPr lang="tr-TR" sz="1800" b="1"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a:p>
            <a:r>
              <a:rPr lang="tr-TR" sz="1800" b="1" dirty="0">
                <a:latin typeface="Times New Roman" panose="02020603050405020304" pitchFamily="18" charset="0"/>
                <a:cs typeface="Times New Roman" panose="02020603050405020304" pitchFamily="18" charset="0"/>
              </a:rPr>
              <a:t>4- Zaman Yönetimi:</a:t>
            </a:r>
          </a:p>
          <a:p>
            <a:pPr marL="0" indent="0">
              <a:buNone/>
            </a:pPr>
            <a:r>
              <a:rPr lang="tr-TR" sz="1800" b="1"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Staj yapmaya başladığımızda iki işi bir arada götürebilmek için zamanı daha kontrollü kullanmayı öğreniriz. Aynı hafta hem stajında hem de okulda yapmamız gereken sorumluluklar olduğunda düzenli bir program yapıp bütün işleri zamanında ve etkili bir biçimde yapmayı, yaşayarak tecrübe etmiş oluruz.</a:t>
            </a:r>
            <a:r>
              <a:rPr lang="tr-TR" sz="1800" b="1" dirty="0">
                <a:latin typeface="Times New Roman" panose="02020603050405020304" pitchFamily="18" charset="0"/>
                <a:cs typeface="Times New Roman" panose="02020603050405020304" pitchFamily="18" charset="0"/>
              </a:rPr>
              <a:t> </a:t>
            </a: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a:p>
        </p:txBody>
      </p:sp>
    </p:spTree>
    <p:extLst>
      <p:ext uri="{BB962C8B-B14F-4D97-AF65-F5344CB8AC3E}">
        <p14:creationId xmlns:p14="http://schemas.microsoft.com/office/powerpoint/2010/main" val="37874355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Ekran Gösterisi (4:3)</PresentationFormat>
  <Paragraphs>47</Paragraphs>
  <Slides>15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Times New Roman</vt:lpstr>
      <vt:lpstr>Office Teması</vt:lpstr>
      <vt:lpstr>  STAJIN BANA     KAZANDIRDIKLARI</vt:lpstr>
      <vt:lpstr>Staj nedir?</vt:lpstr>
      <vt:lpstr>Neden Staj Yaptım ?</vt:lpstr>
      <vt:lpstr>Staj Yaptığım Kurumu Seçerken Dikkat Ettiklerim</vt:lpstr>
      <vt:lpstr>POSCO Assan TST Çelik Sanayi A.Ş. Hakkında Bilgi </vt:lpstr>
      <vt:lpstr>PowerPoint Sunusu</vt:lpstr>
      <vt:lpstr>PowerPoint Sunusu</vt:lpstr>
      <vt:lpstr>Stajın Bana Kazandırdıkları</vt:lpstr>
      <vt:lpstr>PowerPoint Sunusu</vt:lpstr>
      <vt:lpstr>PowerPoint Sunusu</vt:lpstr>
      <vt:lpstr>PowerPoint Sunusu</vt:lpstr>
      <vt:lpstr>Stajın Dezavantajları </vt:lpstr>
      <vt:lpstr>Staj Yapmak İsteyenlere</vt:lpstr>
      <vt:lpstr>Staj Programı İçin Öneriler</vt:lpstr>
      <vt:lpstr>BENİ DİNLEDİĞİNİZ İÇİN TEŞEKKÜR EDERİM                           SAYGILARIMLA..                            MELİK CEYLAN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STAJIN BANA     KAZANDIRDIKLARI</dc:title>
  <dc:creator>Atbaş</dc:creator>
  <cp:lastModifiedBy>Atbaş</cp:lastModifiedBy>
  <cp:revision>1</cp:revision>
  <dcterms:created xsi:type="dcterms:W3CDTF">2019-05-13T20:59:20Z</dcterms:created>
  <dcterms:modified xsi:type="dcterms:W3CDTF">2019-05-13T20:59:57Z</dcterms:modified>
</cp:coreProperties>
</file>