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theme" Target="theme/theme1.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viewProps" Target="viewProps.xml" /><Relationship Id="rId2" Type="http://schemas.openxmlformats.org/officeDocument/2006/relationships/slide" Target="slides/slide1.xml" /><Relationship Id="rId16" Type="http://schemas.openxmlformats.org/officeDocument/2006/relationships/presProps" Target="presProp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slide" Target="slides/slide14.xml" /><Relationship Id="rId10" Type="http://schemas.openxmlformats.org/officeDocument/2006/relationships/slide" Target="slides/slide9.xml" /><Relationship Id="rId19" Type="http://schemas.openxmlformats.org/officeDocument/2006/relationships/tableStyles" Target="tableStyle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14D9AC55-0511-48F9-8CCA-85A0D86ABF2D}" type="datetimeFigureOut">
              <a:rPr lang="tr-TR" smtClean="0"/>
              <a:t>19.04.2019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12F0BD3-88A8-4511-9BAF-2A54DE693163}" type="slidenum">
              <a:rPr lang="tr-TR" smtClean="0"/>
              <a:t>‹#›</a:t>
            </a:fld>
            <a:endParaRPr lang="tr-TR"/>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tr-TR"/>
              <a:t>Asıl başlık stili için tıklatın</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14D9AC55-0511-48F9-8CCA-85A0D86ABF2D}" type="datetimeFigureOut">
              <a:rPr lang="tr-TR" smtClean="0"/>
              <a:t>19.04.2019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12F0BD3-88A8-4511-9BAF-2A54DE693163}"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14D9AC55-0511-48F9-8CCA-85A0D86ABF2D}" type="datetimeFigureOut">
              <a:rPr lang="tr-TR" smtClean="0"/>
              <a:t>19.04.2019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12F0BD3-88A8-4511-9BAF-2A54DE693163}"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tr-TR"/>
              <a:t>Asıl başlık stili için tıklatın</a:t>
            </a:r>
            <a:endParaRPr lang="en-US" dirty="0"/>
          </a:p>
        </p:txBody>
      </p:sp>
      <p:sp>
        <p:nvSpPr>
          <p:cNvPr id="4" name="Date Placeholder 3"/>
          <p:cNvSpPr>
            <a:spLocks noGrp="1"/>
          </p:cNvSpPr>
          <p:nvPr>
            <p:ph type="dt" sz="half" idx="10"/>
          </p:nvPr>
        </p:nvSpPr>
        <p:spPr/>
        <p:txBody>
          <a:bodyPr/>
          <a:lstStyle/>
          <a:p>
            <a:fld id="{14D9AC55-0511-48F9-8CCA-85A0D86ABF2D}" type="datetimeFigureOut">
              <a:rPr lang="tr-TR" smtClean="0"/>
              <a:t>19.04.2019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12F0BD3-88A8-4511-9BAF-2A54DE693163}" type="slidenum">
              <a:rPr lang="tr-TR" smtClean="0"/>
              <a:t>‹#›</a:t>
            </a:fld>
            <a:endParaRPr lang="tr-TR"/>
          </a:p>
        </p:txBody>
      </p:sp>
      <p:sp>
        <p:nvSpPr>
          <p:cNvPr id="8" name="Content Placeholder 7"/>
          <p:cNvSpPr>
            <a:spLocks noGrp="1"/>
          </p:cNvSpPr>
          <p:nvPr>
            <p:ph sz="quarter" idx="13"/>
          </p:nvPr>
        </p:nvSpPr>
        <p:spPr>
          <a:xfrm>
            <a:off x="609600" y="1600200"/>
            <a:ext cx="7924800" cy="41148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tr-TR"/>
              <a:t>Asıl başlık stili için tıklatın</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14D9AC55-0511-48F9-8CCA-85A0D86ABF2D}" type="datetimeFigureOut">
              <a:rPr lang="tr-TR" smtClean="0"/>
              <a:t>19.04.2019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12F0BD3-88A8-4511-9BAF-2A54DE693163}"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2" name="Title 1"/>
          <p:cNvSpPr>
            <a:spLocks noGrp="1"/>
          </p:cNvSpPr>
          <p:nvPr>
            <p:ph type="title"/>
          </p:nvPr>
        </p:nvSpPr>
        <p:spPr>
          <a:xfrm>
            <a:off x="609600" y="274638"/>
            <a:ext cx="7924800" cy="1143000"/>
          </a:xfrm>
        </p:spPr>
        <p:txBody>
          <a:bodyPr/>
          <a:lstStyle/>
          <a:p>
            <a:r>
              <a:rPr lang="tr-TR"/>
              <a:t>Asıl başlık stili için tıklatın</a:t>
            </a:r>
            <a:endParaRPr lang="en-US" dirty="0"/>
          </a:p>
        </p:txBody>
      </p:sp>
      <p:sp>
        <p:nvSpPr>
          <p:cNvPr id="5" name="Date Placeholder 4"/>
          <p:cNvSpPr>
            <a:spLocks noGrp="1"/>
          </p:cNvSpPr>
          <p:nvPr>
            <p:ph type="dt" sz="half" idx="10"/>
          </p:nvPr>
        </p:nvSpPr>
        <p:spPr/>
        <p:txBody>
          <a:bodyPr/>
          <a:lstStyle/>
          <a:p>
            <a:fld id="{14D9AC55-0511-48F9-8CCA-85A0D86ABF2D}" type="datetimeFigureOut">
              <a:rPr lang="tr-TR" smtClean="0"/>
              <a:t>19.04.2019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12F0BD3-88A8-4511-9BAF-2A54DE693163}"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2" name="Title 1"/>
          <p:cNvSpPr>
            <a:spLocks noGrp="1"/>
          </p:cNvSpPr>
          <p:nvPr>
            <p:ph type="title"/>
          </p:nvPr>
        </p:nvSpPr>
        <p:spPr>
          <a:xfrm>
            <a:off x="609600" y="274638"/>
            <a:ext cx="7924800" cy="1143000"/>
          </a:xfrm>
        </p:spPr>
        <p:txBody>
          <a:bodyPr/>
          <a:lstStyle>
            <a:lvl1pPr>
              <a:defRPr/>
            </a:lvl1pPr>
          </a:lstStyle>
          <a:p>
            <a:r>
              <a:rPr lang="tr-TR"/>
              <a:t>Asıl başlık stili için tıklatın</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7" name="Date Placeholder 6"/>
          <p:cNvSpPr>
            <a:spLocks noGrp="1"/>
          </p:cNvSpPr>
          <p:nvPr>
            <p:ph type="dt" sz="half" idx="10"/>
          </p:nvPr>
        </p:nvSpPr>
        <p:spPr/>
        <p:txBody>
          <a:bodyPr/>
          <a:lstStyle/>
          <a:p>
            <a:fld id="{14D9AC55-0511-48F9-8CCA-85A0D86ABF2D}" type="datetimeFigureOut">
              <a:rPr lang="tr-TR" smtClean="0"/>
              <a:t>19.04.2019</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512F0BD3-88A8-4511-9BAF-2A54DE693163}"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14D9AC55-0511-48F9-8CCA-85A0D86ABF2D}" type="datetimeFigureOut">
              <a:rPr lang="tr-TR" smtClean="0"/>
              <a:t>19.04.2019</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512F0BD3-88A8-4511-9BAF-2A54DE693163}"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D9AC55-0511-48F9-8CCA-85A0D86ABF2D}" type="datetimeFigureOut">
              <a:rPr lang="tr-TR" smtClean="0"/>
              <a:t>19.04.2019</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512F0BD3-88A8-4511-9BAF-2A54DE693163}"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tr-TR"/>
              <a:t>Asıl başlık stili için tıklatın</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14D9AC55-0511-48F9-8CCA-85A0D86ABF2D}" type="datetimeFigureOut">
              <a:rPr lang="tr-TR" smtClean="0"/>
              <a:t>19.04.2019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12F0BD3-88A8-4511-9BAF-2A54DE693163}"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tr-TR"/>
              <a:t>Asıl başlık stili için tıklatın</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14D9AC55-0511-48F9-8CCA-85A0D86ABF2D}" type="datetimeFigureOut">
              <a:rPr lang="tr-TR" smtClean="0"/>
              <a:t>19.04.2019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12F0BD3-88A8-4511-9BAF-2A54DE693163}"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image" Target="../media/image1.png"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tr-TR"/>
              <a:t>Asıl başlık stili için tıklatın</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14D9AC55-0511-48F9-8CCA-85A0D86ABF2D}" type="datetimeFigureOut">
              <a:rPr lang="tr-TR" smtClean="0"/>
              <a:t>19.04.2019</a:t>
            </a:fld>
            <a:endParaRPr lang="tr-TR"/>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tr-TR"/>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512F0BD3-88A8-4511-9BAF-2A54DE693163}" type="slidenum">
              <a:rPr lang="tr-TR" smtClean="0"/>
              <a:t>‹#›</a:t>
            </a:fld>
            <a:endParaRPr lang="tr-TR"/>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2" Type="http://schemas.openxmlformats.org/officeDocument/2006/relationships/image" Target="../media/image11.png" /><Relationship Id="rId1" Type="http://schemas.openxmlformats.org/officeDocument/2006/relationships/slideLayout" Target="../slideLayouts/slideLayout6.xml" /></Relationships>
</file>

<file path=ppt/slides/_rels/slide2.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image" Target="../media/image6.jpe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image" Target="../media/image7.jpeg"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2" Type="http://schemas.openxmlformats.org/officeDocument/2006/relationships/image" Target="../media/image8.jpeg"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2" Type="http://schemas.openxmlformats.org/officeDocument/2006/relationships/image" Target="../media/image9.jpeg"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2" Type="http://schemas.openxmlformats.org/officeDocument/2006/relationships/image" Target="../media/image10.png"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1371600" y="4005064"/>
            <a:ext cx="6400800" cy="2167136"/>
          </a:xfrm>
        </p:spPr>
        <p:txBody>
          <a:bodyPr/>
          <a:lstStyle/>
          <a:p>
            <a:pPr algn="l"/>
            <a:r>
              <a:rPr lang="tr-TR" sz="2000" b="1" dirty="0">
                <a:latin typeface="Arial" pitchFamily="34" charset="0"/>
                <a:cs typeface="Arial" pitchFamily="34" charset="0"/>
              </a:rPr>
              <a:t>Merve Akova</a:t>
            </a:r>
          </a:p>
          <a:p>
            <a:pPr algn="l"/>
            <a:r>
              <a:rPr lang="tr-TR" sz="2000" b="1" dirty="0">
                <a:latin typeface="Arial" pitchFamily="34" charset="0"/>
                <a:cs typeface="Arial" pitchFamily="34" charset="0"/>
              </a:rPr>
              <a:t>Sakarya Üniversitesi </a:t>
            </a:r>
          </a:p>
          <a:p>
            <a:pPr algn="l"/>
            <a:endParaRPr lang="tr-TR" dirty="0"/>
          </a:p>
        </p:txBody>
      </p:sp>
      <p:sp>
        <p:nvSpPr>
          <p:cNvPr id="2" name="Başlık 1"/>
          <p:cNvSpPr>
            <a:spLocks noGrp="1"/>
          </p:cNvSpPr>
          <p:nvPr>
            <p:ph type="ctrTitle"/>
          </p:nvPr>
        </p:nvSpPr>
        <p:spPr>
          <a:xfrm>
            <a:off x="611560" y="0"/>
            <a:ext cx="7414592" cy="2232248"/>
          </a:xfrm>
        </p:spPr>
        <p:txBody>
          <a:bodyPr/>
          <a:lstStyle/>
          <a:p>
            <a:pPr algn="l"/>
            <a:r>
              <a:rPr lang="tr-TR" sz="3600" dirty="0">
                <a:latin typeface="Arial" pitchFamily="34" charset="0"/>
                <a:cs typeface="Arial" pitchFamily="34" charset="0"/>
              </a:rPr>
              <a:t>Bankada 14 haftam</a:t>
            </a:r>
          </a:p>
        </p:txBody>
      </p:sp>
      <p:pic>
        <p:nvPicPr>
          <p:cNvPr id="3074" name="Picture 2" descr="C:\Users\ACER\Desktop\staj.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3759897"/>
            <a:ext cx="3569916" cy="2677715"/>
          </a:xfrm>
          <a:prstGeom prst="rect">
            <a:avLst/>
          </a:prstGeom>
          <a:noFill/>
          <a:effectLst>
            <a:softEdge rad="1651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55990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171400"/>
            <a:ext cx="7924800" cy="1143000"/>
          </a:xfrm>
        </p:spPr>
        <p:txBody>
          <a:bodyPr>
            <a:noAutofit/>
          </a:bodyPr>
          <a:lstStyle/>
          <a:p>
            <a:r>
              <a:rPr lang="tr-TR" sz="3200" dirty="0"/>
              <a:t>Neler Öğrendim? </a:t>
            </a:r>
          </a:p>
        </p:txBody>
      </p:sp>
      <p:sp>
        <p:nvSpPr>
          <p:cNvPr id="3" name="İçerik Yer Tutucusu 2"/>
          <p:cNvSpPr>
            <a:spLocks noGrp="1"/>
          </p:cNvSpPr>
          <p:nvPr>
            <p:ph sz="quarter" idx="13"/>
          </p:nvPr>
        </p:nvSpPr>
        <p:spPr>
          <a:xfrm>
            <a:off x="395536" y="980728"/>
            <a:ext cx="8291264" cy="5112568"/>
          </a:xfrm>
          <a:prstGeom prst="rect">
            <a:avLst/>
          </a:prstGeom>
        </p:spPr>
        <p:txBody>
          <a:bodyPr>
            <a:noAutofit/>
          </a:bodyPr>
          <a:lstStyle/>
          <a:p>
            <a:r>
              <a:rPr lang="tr-TR" sz="1600" dirty="0"/>
              <a:t>Bankada işleyen sistemi </a:t>
            </a:r>
          </a:p>
          <a:p>
            <a:r>
              <a:rPr lang="tr-TR" sz="1600" dirty="0"/>
              <a:t>Müşterilerle iletişim</a:t>
            </a:r>
          </a:p>
          <a:p>
            <a:r>
              <a:rPr lang="tr-TR" sz="1600" dirty="0"/>
              <a:t>Mesai saatlerinin önemi</a:t>
            </a:r>
          </a:p>
          <a:p>
            <a:r>
              <a:rPr lang="tr-TR" sz="1600" dirty="0"/>
              <a:t>Parasal işlemlerde risk</a:t>
            </a:r>
          </a:p>
          <a:p>
            <a:r>
              <a:rPr lang="tr-TR" sz="1600" dirty="0"/>
              <a:t>Kasa açığı-kasa fazlası vermenin riskleri ve sonuçları</a:t>
            </a:r>
          </a:p>
          <a:p>
            <a:r>
              <a:rPr lang="tr-TR" sz="1600" dirty="0"/>
              <a:t>Kullanılan program</a:t>
            </a:r>
          </a:p>
          <a:p>
            <a:r>
              <a:rPr lang="tr-TR" sz="1600" dirty="0"/>
              <a:t>Dış görünüşün önemi</a:t>
            </a:r>
          </a:p>
          <a:p>
            <a:r>
              <a:rPr lang="tr-TR" sz="1600" dirty="0"/>
              <a:t>Personellerle olan iletişim</a:t>
            </a:r>
          </a:p>
          <a:p>
            <a:r>
              <a:rPr lang="tr-TR" sz="1600" dirty="0"/>
              <a:t>Para sayma makinesi kullanma</a:t>
            </a:r>
          </a:p>
          <a:p>
            <a:r>
              <a:rPr lang="tr-TR" sz="1600" dirty="0"/>
              <a:t>Kasa kapatma</a:t>
            </a:r>
          </a:p>
          <a:p>
            <a:r>
              <a:rPr lang="tr-TR" sz="1600" dirty="0"/>
              <a:t>Dosya düzenleme</a:t>
            </a:r>
          </a:p>
          <a:p>
            <a:r>
              <a:rPr lang="tr-TR" sz="1600" dirty="0"/>
              <a:t>Kredi dosyası içeriği</a:t>
            </a:r>
          </a:p>
          <a:p>
            <a:r>
              <a:rPr lang="tr-TR" sz="1600" dirty="0"/>
              <a:t>İmzanın önemi</a:t>
            </a:r>
          </a:p>
          <a:p>
            <a:r>
              <a:rPr lang="tr-TR" sz="1600" dirty="0"/>
              <a:t>Sistem ile atılan imzanın uyuşması</a:t>
            </a:r>
          </a:p>
          <a:p>
            <a:endParaRPr lang="tr-TR" sz="800" dirty="0"/>
          </a:p>
        </p:txBody>
      </p:sp>
    </p:spTree>
    <p:extLst>
      <p:ext uri="{BB962C8B-B14F-4D97-AF65-F5344CB8AC3E}">
        <p14:creationId xmlns:p14="http://schemas.microsoft.com/office/powerpoint/2010/main" val="36777292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200" dirty="0"/>
              <a:t>Neler Öğrenemedim?</a:t>
            </a:r>
          </a:p>
        </p:txBody>
      </p:sp>
      <p:sp>
        <p:nvSpPr>
          <p:cNvPr id="3" name="İçerik Yer Tutucusu 2"/>
          <p:cNvSpPr>
            <a:spLocks noGrp="1"/>
          </p:cNvSpPr>
          <p:nvPr>
            <p:ph sz="quarter" idx="13"/>
          </p:nvPr>
        </p:nvSpPr>
        <p:spPr>
          <a:xfrm>
            <a:off x="611560" y="1556792"/>
            <a:ext cx="7924800" cy="4114800"/>
          </a:xfrm>
        </p:spPr>
        <p:txBody>
          <a:bodyPr/>
          <a:lstStyle/>
          <a:p>
            <a:pPr marL="0" indent="0">
              <a:buNone/>
            </a:pPr>
            <a:endParaRPr lang="tr-TR" dirty="0"/>
          </a:p>
          <a:p>
            <a:pPr marL="0" indent="0">
              <a:buNone/>
            </a:pPr>
            <a:endParaRPr lang="tr-TR" dirty="0"/>
          </a:p>
          <a:p>
            <a:pPr marL="0" indent="0" algn="just">
              <a:buNone/>
            </a:pPr>
            <a:r>
              <a:rPr lang="tr-TR" sz="2400" dirty="0"/>
              <a:t>Banka güvenlik gerektirir. Bir stajyere kıyasla öğrenmek için çok fazla vaktim oldu ve bu vakti değerlendirdim. Öğrenemediğim çok şey var. Çünkü bunlar personellerin şahsi görevleri. Bunların daha fazlasını öğrenmem bu zaman zarfı içerisinde çok zordu. Eğer bankacı olmayı istersem edindiğim tecrübeler bunu kolaylaştıracaktır.</a:t>
            </a:r>
          </a:p>
          <a:p>
            <a:endParaRPr lang="tr-TR" sz="2400" dirty="0"/>
          </a:p>
          <a:p>
            <a:endParaRPr lang="tr-TR" dirty="0"/>
          </a:p>
        </p:txBody>
      </p:sp>
    </p:spTree>
    <p:extLst>
      <p:ext uri="{BB962C8B-B14F-4D97-AF65-F5344CB8AC3E}">
        <p14:creationId xmlns:p14="http://schemas.microsoft.com/office/powerpoint/2010/main" val="7470743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200" dirty="0"/>
              <a:t>Neler Öğrenmeliydim?</a:t>
            </a:r>
          </a:p>
        </p:txBody>
      </p:sp>
      <p:sp>
        <p:nvSpPr>
          <p:cNvPr id="3" name="İçerik Yer Tutucusu 2"/>
          <p:cNvSpPr>
            <a:spLocks noGrp="1"/>
          </p:cNvSpPr>
          <p:nvPr>
            <p:ph sz="quarter" idx="13"/>
          </p:nvPr>
        </p:nvSpPr>
        <p:spPr/>
        <p:txBody>
          <a:bodyPr/>
          <a:lstStyle/>
          <a:p>
            <a:endParaRPr lang="tr-TR" dirty="0"/>
          </a:p>
          <a:p>
            <a:pPr marL="0" indent="0">
              <a:buNone/>
            </a:pPr>
            <a:endParaRPr lang="tr-TR" dirty="0"/>
          </a:p>
          <a:p>
            <a:endParaRPr lang="tr-TR" dirty="0"/>
          </a:p>
          <a:p>
            <a:r>
              <a:rPr lang="tr-TR" sz="2400" dirty="0"/>
              <a:t>Program ile ilgili daha fazla bilgi</a:t>
            </a:r>
          </a:p>
          <a:p>
            <a:r>
              <a:rPr lang="tr-TR" sz="2400" dirty="0"/>
              <a:t>Önemli terimlerin anlamları</a:t>
            </a:r>
          </a:p>
          <a:p>
            <a:r>
              <a:rPr lang="tr-TR" sz="2400" dirty="0"/>
              <a:t>Sistem ile ilgili daha fazla bilgi</a:t>
            </a:r>
          </a:p>
          <a:p>
            <a:pPr marL="0" indent="0">
              <a:buNone/>
            </a:pPr>
            <a:endParaRPr lang="tr-TR" dirty="0"/>
          </a:p>
          <a:p>
            <a:endParaRPr lang="tr-TR" dirty="0"/>
          </a:p>
        </p:txBody>
      </p:sp>
    </p:spTree>
    <p:extLst>
      <p:ext uri="{BB962C8B-B14F-4D97-AF65-F5344CB8AC3E}">
        <p14:creationId xmlns:p14="http://schemas.microsoft.com/office/powerpoint/2010/main" val="31739409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Tavsiyeler</a:t>
            </a:r>
          </a:p>
        </p:txBody>
      </p:sp>
      <p:sp>
        <p:nvSpPr>
          <p:cNvPr id="3" name="İçerik Yer Tutucusu 2"/>
          <p:cNvSpPr>
            <a:spLocks noGrp="1"/>
          </p:cNvSpPr>
          <p:nvPr>
            <p:ph sz="quarter" idx="13"/>
          </p:nvPr>
        </p:nvSpPr>
        <p:spPr/>
        <p:txBody>
          <a:bodyPr/>
          <a:lstStyle/>
          <a:p>
            <a:r>
              <a:rPr lang="tr-TR" sz="2400" dirty="0"/>
              <a:t>Her öğrenci iş hayatına yabancı olmamak için staj yapmalıdır. </a:t>
            </a:r>
          </a:p>
          <a:p>
            <a:r>
              <a:rPr lang="tr-TR" sz="2400" dirty="0"/>
              <a:t>İş ortamını görmeli ve bilgi sahibi edinmelidir.</a:t>
            </a:r>
          </a:p>
          <a:p>
            <a:r>
              <a:rPr lang="tr-TR" sz="2400" dirty="0"/>
              <a:t>Staj yerini seçerken gelecek planlarını göz önünde bulundurmalıdırlar.</a:t>
            </a:r>
          </a:p>
          <a:p>
            <a:r>
              <a:rPr lang="tr-TR" sz="2400" dirty="0"/>
              <a:t>Bize verilen bu 14 haftayı iyi değerlendirmeli ve elleri dolu bir şekilde oradan ayrılmalılar</a:t>
            </a:r>
            <a:r>
              <a:rPr lang="tr-TR" dirty="0"/>
              <a:t>. </a:t>
            </a:r>
          </a:p>
        </p:txBody>
      </p:sp>
    </p:spTree>
    <p:extLst>
      <p:ext uri="{BB962C8B-B14F-4D97-AF65-F5344CB8AC3E}">
        <p14:creationId xmlns:p14="http://schemas.microsoft.com/office/powerpoint/2010/main" val="20592978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5661248"/>
            <a:ext cx="8229600" cy="990600"/>
          </a:xfrm>
        </p:spPr>
        <p:txBody>
          <a:bodyPr>
            <a:normAutofit fontScale="90000"/>
          </a:bodyPr>
          <a:lstStyle/>
          <a:p>
            <a:pPr algn="ctr"/>
            <a:r>
              <a:rPr lang="tr-TR" dirty="0">
                <a:solidFill>
                  <a:schemeClr val="tx1"/>
                </a:solidFill>
              </a:rPr>
              <a:t>Ben bu yolun sonuna geldim. Şimdi </a:t>
            </a:r>
            <a:r>
              <a:rPr lang="tr-TR" dirty="0" err="1">
                <a:solidFill>
                  <a:schemeClr val="tx1"/>
                </a:solidFill>
              </a:rPr>
              <a:t>sIra</a:t>
            </a:r>
            <a:r>
              <a:rPr lang="tr-TR" dirty="0"/>
              <a:t> </a:t>
            </a:r>
            <a:r>
              <a:rPr lang="tr-TR" dirty="0">
                <a:solidFill>
                  <a:schemeClr val="tx1"/>
                </a:solidFill>
              </a:rPr>
              <a:t>sende</a:t>
            </a: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5583" y="548680"/>
            <a:ext cx="6624736"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05752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5584" y="-171400"/>
            <a:ext cx="7924800" cy="1143000"/>
          </a:xfrm>
        </p:spPr>
        <p:txBody>
          <a:bodyPr>
            <a:normAutofit/>
          </a:bodyPr>
          <a:lstStyle/>
          <a:p>
            <a:r>
              <a:rPr lang="tr-TR" sz="3200" dirty="0"/>
              <a:t>Neden Staj </a:t>
            </a:r>
            <a:r>
              <a:rPr lang="tr-TR" sz="3200" dirty="0" err="1"/>
              <a:t>YaptIm</a:t>
            </a:r>
            <a:r>
              <a:rPr lang="tr-TR" sz="3200" dirty="0"/>
              <a:t> ?</a:t>
            </a:r>
          </a:p>
        </p:txBody>
      </p:sp>
      <p:sp>
        <p:nvSpPr>
          <p:cNvPr id="3" name="İçerik Yer Tutucusu 2"/>
          <p:cNvSpPr>
            <a:spLocks noGrp="1"/>
          </p:cNvSpPr>
          <p:nvPr>
            <p:ph sz="quarter" idx="13"/>
          </p:nvPr>
        </p:nvSpPr>
        <p:spPr>
          <a:xfrm>
            <a:off x="457200" y="2852936"/>
            <a:ext cx="8229600" cy="3624064"/>
          </a:xfrm>
          <a:prstGeom prst="rect">
            <a:avLst/>
          </a:prstGeom>
        </p:spPr>
        <p:txBody>
          <a:bodyPr/>
          <a:lstStyle/>
          <a:p>
            <a:pPr algn="just"/>
            <a:r>
              <a:rPr lang="tr-TR" sz="2400" dirty="0"/>
              <a:t>Ekonometri bölümü son sınıf öğrencisiyim. Bölümüm son sınıf öğrencilerine yarı dönem staj yapma imkanı tanıyor. Bu imkandan yararlanmak istedim. Çünkü mezun oluyorum ve iş ortamını görmem gerektiğini düşündüm. Tabi bunun yanında üç dersten muaf olma durumu her öğrenciye daha cazip gelebiliyor.</a:t>
            </a:r>
          </a:p>
          <a:p>
            <a:pPr algn="just"/>
            <a:endParaRPr lang="tr-TR"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586943"/>
            <a:ext cx="3671639" cy="2066629"/>
          </a:xfrm>
          <a:prstGeom prst="rect">
            <a:avLst/>
          </a:prstGeom>
          <a:noFill/>
          <a:ln>
            <a:noFill/>
          </a:ln>
          <a:effectLst>
            <a:outerShdw dist="35921" dir="2700000" algn="ctr" rotWithShape="0">
              <a:schemeClr val="bg2"/>
            </a:outerShdw>
            <a:softEdge rad="1397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210287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19212" y="260648"/>
            <a:ext cx="8219256" cy="990600"/>
          </a:xfrm>
        </p:spPr>
        <p:txBody>
          <a:bodyPr>
            <a:normAutofit/>
          </a:bodyPr>
          <a:lstStyle/>
          <a:p>
            <a:r>
              <a:rPr lang="tr-TR" sz="3200" dirty="0"/>
              <a:t>Neden Staj Yaptım?</a:t>
            </a:r>
          </a:p>
        </p:txBody>
      </p:sp>
      <p:sp>
        <p:nvSpPr>
          <p:cNvPr id="3" name="İçerik Yer Tutucusu 2"/>
          <p:cNvSpPr>
            <a:spLocks noGrp="1"/>
          </p:cNvSpPr>
          <p:nvPr>
            <p:ph sz="quarter" idx="13"/>
          </p:nvPr>
        </p:nvSpPr>
        <p:spPr>
          <a:xfrm>
            <a:off x="457200" y="1412776"/>
            <a:ext cx="8229600" cy="5064224"/>
          </a:xfrm>
          <a:prstGeom prst="rect">
            <a:avLst/>
          </a:prstGeom>
        </p:spPr>
        <p:txBody>
          <a:bodyPr/>
          <a:lstStyle/>
          <a:p>
            <a:endParaRPr lang="tr-TR" dirty="0"/>
          </a:p>
          <a:p>
            <a:endParaRPr lang="tr-TR" dirty="0"/>
          </a:p>
          <a:p>
            <a:endParaRPr lang="tr-TR" dirty="0"/>
          </a:p>
          <a:p>
            <a:endParaRPr lang="tr-TR" dirty="0"/>
          </a:p>
          <a:p>
            <a:endParaRPr lang="tr-TR" dirty="0"/>
          </a:p>
          <a:p>
            <a:endParaRPr lang="tr-TR" dirty="0"/>
          </a:p>
          <a:p>
            <a:pPr algn="just"/>
            <a:r>
              <a:rPr lang="tr-TR" sz="2400" dirty="0"/>
              <a:t>Okul hayatım boyunca en iyi olma çabası içerisindeydim. Her vize ve final haftası bir hafta önceden çalışmaya başlayan öğrencilerden olmadım. Düzenli ve planlı davrandım. Bu yalnızca okul hayatımda değil, günlük hayatımda da bu durum her zaman geçerlidir.</a:t>
            </a:r>
          </a:p>
        </p:txBody>
      </p:sp>
      <p:pic>
        <p:nvPicPr>
          <p:cNvPr id="2051" name="Picture 3" descr="C:\Users\ACER\Desktop\catlakkubra_ders_koli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8840" y="980728"/>
            <a:ext cx="3542704" cy="2524177"/>
          </a:xfrm>
          <a:prstGeom prst="rect">
            <a:avLst/>
          </a:prstGeom>
          <a:noFill/>
          <a:effectLst>
            <a:softEdge rad="508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02069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200" dirty="0"/>
              <a:t>Neden Staj Yaptım?</a:t>
            </a:r>
          </a:p>
        </p:txBody>
      </p:sp>
      <p:sp>
        <p:nvSpPr>
          <p:cNvPr id="3" name="İçerik Yer Tutucusu 2"/>
          <p:cNvSpPr>
            <a:spLocks noGrp="1"/>
          </p:cNvSpPr>
          <p:nvPr>
            <p:ph sz="quarter" idx="13"/>
          </p:nvPr>
        </p:nvSpPr>
        <p:spPr>
          <a:xfrm>
            <a:off x="457200" y="2420888"/>
            <a:ext cx="8229600" cy="4056112"/>
          </a:xfrm>
          <a:prstGeom prst="rect">
            <a:avLst/>
          </a:prstGeom>
        </p:spPr>
        <p:txBody>
          <a:bodyPr>
            <a:normAutofit/>
          </a:bodyPr>
          <a:lstStyle/>
          <a:p>
            <a:pPr algn="just"/>
            <a:r>
              <a:rPr lang="tr-TR" sz="2400" dirty="0"/>
              <a:t>Benim yorucu ve zorlu geçen yedi dönemin ardından staj yapmanın bana faydalı olabileceğini düşündüm. Tabi bunun yanında çevreden gelen «eğer çalışanların gözüne girersen orda kalmanı isterler» cümlesi de beni teşvik etmedi değil. Biliyoruz ki yaşadığımız dönemde iş sahibi olmak çok zor ve bende işsizler kervanına katılmak istemiyordum.</a:t>
            </a:r>
          </a:p>
        </p:txBody>
      </p:sp>
    </p:spTree>
    <p:extLst>
      <p:ext uri="{BB962C8B-B14F-4D97-AF65-F5344CB8AC3E}">
        <p14:creationId xmlns:p14="http://schemas.microsoft.com/office/powerpoint/2010/main" val="27094023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200" dirty="0"/>
              <a:t>Neden Bankacılık Sektöründe Staj Yaptım?</a:t>
            </a:r>
          </a:p>
        </p:txBody>
      </p:sp>
      <p:sp>
        <p:nvSpPr>
          <p:cNvPr id="3" name="İçerik Yer Tutucusu 2"/>
          <p:cNvSpPr>
            <a:spLocks noGrp="1"/>
          </p:cNvSpPr>
          <p:nvPr>
            <p:ph sz="quarter" idx="13"/>
          </p:nvPr>
        </p:nvSpPr>
        <p:spPr>
          <a:xfrm>
            <a:off x="323528" y="1556792"/>
            <a:ext cx="4248472" cy="4680520"/>
          </a:xfrm>
          <a:prstGeom prst="rect">
            <a:avLst/>
          </a:prstGeom>
        </p:spPr>
        <p:txBody>
          <a:bodyPr>
            <a:noAutofit/>
          </a:bodyPr>
          <a:lstStyle/>
          <a:p>
            <a:pPr algn="just"/>
            <a:r>
              <a:rPr lang="tr-TR" sz="2400" dirty="0"/>
              <a:t>Lise stajımı Belediyede yapmıştım ve tek bir katkısını görmediğimi açıkça söyleyebilirim. Bu stajımı gelecekte bulunmak istediğim yerde yapmak istedim. Bankacı olmak istiyordum ve bunun ne kadar doğru bir karar olduğunu bilmem için staj yapmak elime geçen güzel bir fırsattı.</a:t>
            </a:r>
          </a:p>
        </p:txBody>
      </p:sp>
      <p:pic>
        <p:nvPicPr>
          <p:cNvPr id="4098" name="Picture 2" descr="C:\Users\ACER\Desktop\18_mayis_ve_19_mayis_bankalar_ptt_vergi_dairesi_noter_acik_mi_1494945301_444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8842" y="1925960"/>
            <a:ext cx="4392487" cy="2815983"/>
          </a:xfrm>
          <a:prstGeom prst="rect">
            <a:avLst/>
          </a:prstGeom>
          <a:noFill/>
          <a:effectLst>
            <a:softEdge rad="2921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72066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200" dirty="0"/>
              <a:t>Neden </a:t>
            </a:r>
            <a:r>
              <a:rPr lang="tr-TR" sz="3200" dirty="0" err="1"/>
              <a:t>BankacIlIk</a:t>
            </a:r>
            <a:r>
              <a:rPr lang="tr-TR" sz="3200" dirty="0"/>
              <a:t> Sektöründe Staj </a:t>
            </a:r>
            <a:r>
              <a:rPr lang="tr-TR" sz="3200" dirty="0" err="1"/>
              <a:t>YaptIm</a:t>
            </a:r>
            <a:r>
              <a:rPr lang="tr-TR" sz="3200" dirty="0"/>
              <a:t>?</a:t>
            </a:r>
          </a:p>
        </p:txBody>
      </p:sp>
      <p:sp>
        <p:nvSpPr>
          <p:cNvPr id="3" name="İçerik Yer Tutucusu 2"/>
          <p:cNvSpPr>
            <a:spLocks noGrp="1"/>
          </p:cNvSpPr>
          <p:nvPr>
            <p:ph sz="quarter" idx="13"/>
          </p:nvPr>
        </p:nvSpPr>
        <p:spPr/>
        <p:txBody>
          <a:bodyPr>
            <a:normAutofit/>
          </a:bodyPr>
          <a:lstStyle/>
          <a:p>
            <a:pPr algn="just"/>
            <a:r>
              <a:rPr lang="tr-TR" sz="2400" dirty="0"/>
              <a:t>Bankalara staj yapmak için girmek zordur. Her zaman onlara göstermen gereken geçerli bir referans isterler. Kolay değil tabi, paralarla oynanıyor ve güvenilir insanlara ihtiyaçları var. Benimde bir aracı göstererek bankaya girme şansım oldu.</a:t>
            </a:r>
          </a:p>
        </p:txBody>
      </p:sp>
      <p:pic>
        <p:nvPicPr>
          <p:cNvPr id="1026" name="Picture 2" descr="C:\Users\ACER\Desktop\366x218-mahkeme-kararini-verdi-o-para-faiziyle-iade-edilecek-154260920259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3212976"/>
            <a:ext cx="3795789" cy="2260880"/>
          </a:xfrm>
          <a:prstGeom prst="rect">
            <a:avLst/>
          </a:prstGeom>
          <a:noFill/>
          <a:effectLst>
            <a:softEdge rad="3302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30888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620688"/>
            <a:ext cx="5410944" cy="1368152"/>
          </a:xfrm>
        </p:spPr>
        <p:txBody>
          <a:bodyPr>
            <a:noAutofit/>
          </a:bodyPr>
          <a:lstStyle/>
          <a:p>
            <a:r>
              <a:rPr lang="tr-TR" sz="3200" dirty="0"/>
              <a:t>Neler </a:t>
            </a:r>
            <a:r>
              <a:rPr lang="tr-TR" sz="3200" dirty="0" err="1"/>
              <a:t>yaptIm</a:t>
            </a:r>
            <a:r>
              <a:rPr lang="tr-TR" sz="3200" dirty="0"/>
              <a:t>? Benden Beklentileri Nelerdi?</a:t>
            </a:r>
          </a:p>
        </p:txBody>
      </p:sp>
      <p:sp>
        <p:nvSpPr>
          <p:cNvPr id="3" name="İçerik Yer Tutucusu 2"/>
          <p:cNvSpPr>
            <a:spLocks noGrp="1"/>
          </p:cNvSpPr>
          <p:nvPr>
            <p:ph sz="quarter" idx="13"/>
          </p:nvPr>
        </p:nvSpPr>
        <p:spPr>
          <a:xfrm>
            <a:off x="457200" y="3429000"/>
            <a:ext cx="8229600" cy="3048000"/>
          </a:xfrm>
          <a:prstGeom prst="rect">
            <a:avLst/>
          </a:prstGeom>
        </p:spPr>
        <p:txBody>
          <a:bodyPr>
            <a:normAutofit/>
          </a:bodyPr>
          <a:lstStyle/>
          <a:p>
            <a:pPr algn="just"/>
            <a:r>
              <a:rPr lang="tr-TR" sz="2400" dirty="0"/>
              <a:t>İlk gün herkesle tanışma imkanı buldum. Şube Müdürü ayak işleri yerine öğrenmemi ve özellikle öğretilmesini istedi. Bu aklıma «acaba burada işe başlayabilir miyim?» sorusunu getiriyordu. Bu konuda çoğu arkadaşıma göre şanslıydım.</a:t>
            </a:r>
          </a:p>
        </p:txBody>
      </p:sp>
      <p:pic>
        <p:nvPicPr>
          <p:cNvPr id="5122" name="Picture 2" descr="C:\Users\ACER\Desktop\staj-430x3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3359" y="-3479"/>
            <a:ext cx="3951734" cy="2757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04217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200" dirty="0"/>
              <a:t>Neler yaptım? Benden Beklentileri Nelerdi?</a:t>
            </a:r>
          </a:p>
        </p:txBody>
      </p:sp>
      <p:sp>
        <p:nvSpPr>
          <p:cNvPr id="3" name="İçerik Yer Tutucusu 2"/>
          <p:cNvSpPr>
            <a:spLocks noGrp="1"/>
          </p:cNvSpPr>
          <p:nvPr>
            <p:ph sz="quarter" idx="13"/>
          </p:nvPr>
        </p:nvSpPr>
        <p:spPr/>
        <p:txBody>
          <a:bodyPr>
            <a:normAutofit/>
          </a:bodyPr>
          <a:lstStyle/>
          <a:p>
            <a:pPr algn="just"/>
            <a:r>
              <a:rPr lang="tr-TR" sz="2400" dirty="0"/>
              <a:t>Evet doğru öğrenmemi istediler. Fakat bu pek mümkün olmadı. Birkaç personelin veznede yanına sandalye çekiyordum. Bunu haftada en az iki defa yapmayı başardım. Kendi çabalarımla yeterli bilgiyi sağladığımı düşünüyorum. </a:t>
            </a:r>
          </a:p>
        </p:txBody>
      </p:sp>
      <p:pic>
        <p:nvPicPr>
          <p:cNvPr id="6146" name="Picture 2" descr="C:\Users\ACER\Desktop\563caf92f018fb32c8ec946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3501007"/>
            <a:ext cx="3456384" cy="1944215"/>
          </a:xfrm>
          <a:prstGeom prst="rect">
            <a:avLst/>
          </a:prstGeom>
          <a:noFill/>
          <a:effectLst>
            <a:softEdge rad="1778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05632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200" dirty="0"/>
              <a:t>Neler yaptım? Benden Beklentileri Nelerdi?</a:t>
            </a:r>
          </a:p>
        </p:txBody>
      </p:sp>
      <p:sp>
        <p:nvSpPr>
          <p:cNvPr id="3" name="İçerik Yer Tutucusu 2"/>
          <p:cNvSpPr>
            <a:spLocks noGrp="1"/>
          </p:cNvSpPr>
          <p:nvPr>
            <p:ph sz="quarter" idx="13"/>
          </p:nvPr>
        </p:nvSpPr>
        <p:spPr>
          <a:xfrm>
            <a:off x="457200" y="1772816"/>
            <a:ext cx="8229600" cy="2880320"/>
          </a:xfrm>
          <a:prstGeom prst="rect">
            <a:avLst/>
          </a:prstGeom>
        </p:spPr>
        <p:txBody>
          <a:bodyPr>
            <a:normAutofit/>
          </a:bodyPr>
          <a:lstStyle/>
          <a:p>
            <a:pPr algn="just"/>
            <a:r>
              <a:rPr lang="tr-TR" sz="2400" dirty="0"/>
              <a:t>Benimle birlikte lise stajyeri vardı. Bana (perşembe günleri hariç) pek iş kalmıyordu diyebilirim. Ama personeller ile birbirinizi yakından tanımaya başlayınca ayak işleri kaçınılmaz son oluyor. </a:t>
            </a:r>
          </a:p>
          <a:p>
            <a:pPr algn="just"/>
            <a:r>
              <a:rPr lang="tr-TR" sz="2400" dirty="0"/>
              <a:t>Sonuç olarak kendi işleri o kadar yoğun ki size vakit ayırmaları imkansız. Sizden tek beklentileri işlerini kolaylaştırmanız.</a:t>
            </a:r>
          </a:p>
        </p:txBody>
      </p:sp>
      <p:pic>
        <p:nvPicPr>
          <p:cNvPr id="819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4005064"/>
            <a:ext cx="3168352" cy="1776273"/>
          </a:xfrm>
          <a:prstGeom prst="rect">
            <a:avLst/>
          </a:prstGeom>
          <a:noFill/>
          <a:ln>
            <a:noFill/>
          </a:ln>
          <a:effectLst>
            <a:outerShdw dist="35921" dir="2700000" algn="ctr" rotWithShape="0">
              <a:schemeClr val="bg2"/>
            </a:outerShdw>
            <a:softEdge rad="254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5291241"/>
      </p:ext>
    </p:extLst>
  </p:cSld>
  <p:clrMapOvr>
    <a:masterClrMapping/>
  </p:clrMapOvr>
</p:sld>
</file>

<file path=ppt/theme/theme1.xml><?xml version="1.0" encoding="utf-8"?>
<a:theme xmlns:a="http://schemas.openxmlformats.org/drawingml/2006/main" name="Ufuk">
  <a:themeElements>
    <a:clrScheme name="Ufuk">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Ufuk">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Ufuk">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125</TotalTime>
  <Words>561</Words>
  <Application>Microsoft Office PowerPoint</Application>
  <PresentationFormat>Ekran Gösterisi (4:3)</PresentationFormat>
  <Paragraphs>58</Paragraphs>
  <Slides>14</Slides>
  <Notes>0</Notes>
  <HiddenSlides>0</HiddenSlides>
  <MMClips>0</MMClips>
  <ScaleCrop>false</ScaleCrop>
  <HeadingPairs>
    <vt:vector size="4" baseType="variant">
      <vt:variant>
        <vt:lpstr>Tema</vt:lpstr>
      </vt:variant>
      <vt:variant>
        <vt:i4>1</vt:i4>
      </vt:variant>
      <vt:variant>
        <vt:lpstr>Slayt Başlıkları</vt:lpstr>
      </vt:variant>
      <vt:variant>
        <vt:i4>14</vt:i4>
      </vt:variant>
    </vt:vector>
  </HeadingPairs>
  <TitlesOfParts>
    <vt:vector size="15" baseType="lpstr">
      <vt:lpstr>Ufuk</vt:lpstr>
      <vt:lpstr>Bankada 14 haftam</vt:lpstr>
      <vt:lpstr>Neden Staj YaptIm ?</vt:lpstr>
      <vt:lpstr>Neden Staj Yaptım?</vt:lpstr>
      <vt:lpstr>Neden Staj Yaptım?</vt:lpstr>
      <vt:lpstr>Neden Bankacılık Sektöründe Staj Yaptım?</vt:lpstr>
      <vt:lpstr>Neden BankacIlIk Sektöründe Staj YaptIm?</vt:lpstr>
      <vt:lpstr>Neler yaptIm? Benden Beklentileri Nelerdi?</vt:lpstr>
      <vt:lpstr>Neler yaptım? Benden Beklentileri Nelerdi?</vt:lpstr>
      <vt:lpstr>Neler yaptım? Benden Beklentileri Nelerdi?</vt:lpstr>
      <vt:lpstr>Neler Öğrendim? </vt:lpstr>
      <vt:lpstr>Neler Öğrenemedim?</vt:lpstr>
      <vt:lpstr>Neler Öğrenmeliydim?</vt:lpstr>
      <vt:lpstr>Tavsiyeler</vt:lpstr>
      <vt:lpstr>Ben bu yolun sonuna geldim. Şimdi sIra sende</vt:lpstr>
    </vt:vector>
  </TitlesOfParts>
  <Company>By NeC ® 2010 | Katilimsiz.Com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BankacIlIk Sektöründe YapIlan Staj İle İlgİlİ Değerlendİrme</dc:title>
  <dc:creator>Osman AKOVA</dc:creator>
  <cp:lastModifiedBy>merve akova</cp:lastModifiedBy>
  <cp:revision>21</cp:revision>
  <dcterms:created xsi:type="dcterms:W3CDTF">2019-03-24T13:02:59Z</dcterms:created>
  <dcterms:modified xsi:type="dcterms:W3CDTF">2019-04-19T19:07:44Z</dcterms:modified>
</cp:coreProperties>
</file>