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71" r:id="rId4"/>
    <p:sldId id="258" r:id="rId5"/>
    <p:sldId id="260" r:id="rId6"/>
    <p:sldId id="261" r:id="rId7"/>
    <p:sldId id="268" r:id="rId8"/>
    <p:sldId id="262" r:id="rId9"/>
    <p:sldId id="263"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1AC023-98FF-4651-88B7-F0D87A3DAC82}" type="datetimeFigureOut">
              <a:rPr lang="tr-TR" smtClean="0"/>
              <a:pPr/>
              <a:t>15.05.2019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C3E606-1B92-493E-9DD9-2330F4FB887B}"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2C3E606-1B92-493E-9DD9-2330F4FB887B}" type="slidenum">
              <a:rPr lang="tr-TR" smtClean="0"/>
              <a:pPr/>
              <a:t>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E21F4D2C-6D01-437E-A786-FBD9F811546A}" type="datetimeFigureOut">
              <a:rPr lang="tr-TR" smtClean="0"/>
              <a:pPr/>
              <a:t>15.05.2019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6368DF3-CFCB-4E96-AA00-54DD20DE32A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21F4D2C-6D01-437E-A786-FBD9F811546A}" type="datetimeFigureOut">
              <a:rPr lang="tr-TR" smtClean="0"/>
              <a:pPr/>
              <a:t>15.05.2019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6368DF3-CFCB-4E96-AA00-54DD20DE32A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21F4D2C-6D01-437E-A786-FBD9F811546A}" type="datetimeFigureOut">
              <a:rPr lang="tr-TR" smtClean="0"/>
              <a:pPr/>
              <a:t>15.05.2019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6368DF3-CFCB-4E96-AA00-54DD20DE32A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21F4D2C-6D01-437E-A786-FBD9F811546A}" type="datetimeFigureOut">
              <a:rPr lang="tr-TR" smtClean="0"/>
              <a:pPr/>
              <a:t>15.05.2019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6368DF3-CFCB-4E96-AA00-54DD20DE32A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E21F4D2C-6D01-437E-A786-FBD9F811546A}" type="datetimeFigureOut">
              <a:rPr lang="tr-TR" smtClean="0"/>
              <a:pPr/>
              <a:t>15.05.2019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6368DF3-CFCB-4E96-AA00-54DD20DE32A5}"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E21F4D2C-6D01-437E-A786-FBD9F811546A}" type="datetimeFigureOut">
              <a:rPr lang="tr-TR" smtClean="0"/>
              <a:pPr/>
              <a:t>15.05.2019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6368DF3-CFCB-4E96-AA00-54DD20DE32A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E21F4D2C-6D01-437E-A786-FBD9F811546A}" type="datetimeFigureOut">
              <a:rPr lang="tr-TR" smtClean="0"/>
              <a:pPr/>
              <a:t>15.05.2019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6368DF3-CFCB-4E96-AA00-54DD20DE32A5}"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E21F4D2C-6D01-437E-A786-FBD9F811546A}" type="datetimeFigureOut">
              <a:rPr lang="tr-TR" smtClean="0"/>
              <a:pPr/>
              <a:t>15.05.2019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6368DF3-CFCB-4E96-AA00-54DD20DE32A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21F4D2C-6D01-437E-A786-FBD9F811546A}" type="datetimeFigureOut">
              <a:rPr lang="tr-TR" smtClean="0"/>
              <a:pPr/>
              <a:t>15.05.2019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6368DF3-CFCB-4E96-AA00-54DD20DE32A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21F4D2C-6D01-437E-A786-FBD9F811546A}" type="datetimeFigureOut">
              <a:rPr lang="tr-TR" smtClean="0"/>
              <a:pPr/>
              <a:t>15.05.2019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6368DF3-CFCB-4E96-AA00-54DD20DE32A5}"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21F4D2C-6D01-437E-A786-FBD9F811546A}" type="datetimeFigureOut">
              <a:rPr lang="tr-TR" smtClean="0"/>
              <a:pPr/>
              <a:t>15.05.2019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6368DF3-CFCB-4E96-AA00-54DD20DE32A5}"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1000"/>
            <a:lum/>
          </a:blip>
          <a:srcRect/>
          <a:stretch>
            <a:fillRect l="-10000" r="-10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F4D2C-6D01-437E-A786-FBD9F811546A}" type="datetimeFigureOut">
              <a:rPr lang="tr-TR" smtClean="0"/>
              <a:pPr/>
              <a:t>15.05.2019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368DF3-CFCB-4E96-AA00-54DD20DE32A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l="-10000" r="-10000"/>
          </a:stretch>
        </a:blipFill>
        <a:effectLst/>
      </p:bgPr>
    </p:bg>
    <p:spTree>
      <p:nvGrpSpPr>
        <p:cNvPr id="1" name=""/>
        <p:cNvGrpSpPr/>
        <p:nvPr/>
      </p:nvGrpSpPr>
      <p:grpSpPr>
        <a:xfrm>
          <a:off x="0" y="0"/>
          <a:ext cx="0" cy="0"/>
          <a:chOff x="0" y="0"/>
          <a:chExt cx="0" cy="0"/>
        </a:xfrm>
      </p:grpSpPr>
      <p:sp>
        <p:nvSpPr>
          <p:cNvPr id="18" name="17 Başlık"/>
          <p:cNvSpPr>
            <a:spLocks noGrp="1"/>
          </p:cNvSpPr>
          <p:nvPr>
            <p:ph type="title"/>
          </p:nvPr>
        </p:nvSpPr>
        <p:spPr>
          <a:xfrm>
            <a:off x="1792288" y="4929198"/>
            <a:ext cx="5486400" cy="1000132"/>
          </a:xfrm>
        </p:spPr>
        <p:txBody>
          <a:bodyPr>
            <a:noAutofit/>
          </a:bodyPr>
          <a:lstStyle/>
          <a:p>
            <a:r>
              <a:rPr lang="tr-TR" dirty="0" smtClean="0"/>
              <a:t>SAKARYA ADAPAZARI BELEDİYESİ</a:t>
            </a:r>
            <a:br>
              <a:rPr lang="tr-TR" dirty="0" smtClean="0"/>
            </a:br>
            <a:r>
              <a:rPr lang="tr-TR" dirty="0" smtClean="0"/>
              <a:t>B151818031 SEMA ÇAPA</a:t>
            </a:r>
            <a:endParaRPr lang="tr-TR" dirty="0"/>
          </a:p>
        </p:txBody>
      </p:sp>
      <p:pic>
        <p:nvPicPr>
          <p:cNvPr id="7" name="6 Resim Yer Tutucusu" descr="adapazarı bel.jpg"/>
          <p:cNvPicPr>
            <a:picLocks noGrp="1" noChangeAspect="1"/>
          </p:cNvPicPr>
          <p:nvPr>
            <p:ph type="pic" idx="1"/>
          </p:nvPr>
        </p:nvPicPr>
        <p:blipFill>
          <a:blip r:embed="rId2"/>
          <a:srcRect l="4872" r="4872"/>
          <a:stretch>
            <a:fillRect/>
          </a:stretch>
        </p:blip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pPr algn="l"/>
            <a:r>
              <a:rPr lang="tr-TR" dirty="0" smtClean="0"/>
              <a:t>İÇERİK</a:t>
            </a:r>
            <a:endParaRPr lang="tr-TR" dirty="0"/>
          </a:p>
        </p:txBody>
      </p:sp>
      <p:sp>
        <p:nvSpPr>
          <p:cNvPr id="6" name="5 İçerik Yer Tutucusu"/>
          <p:cNvSpPr>
            <a:spLocks noGrp="1"/>
          </p:cNvSpPr>
          <p:nvPr>
            <p:ph idx="1"/>
          </p:nvPr>
        </p:nvSpPr>
        <p:spPr>
          <a:xfrm>
            <a:off x="457200" y="1600200"/>
            <a:ext cx="8229600" cy="4614882"/>
          </a:xfrm>
        </p:spPr>
        <p:txBody>
          <a:bodyPr>
            <a:noAutofit/>
          </a:bodyPr>
          <a:lstStyle/>
          <a:p>
            <a:r>
              <a:rPr lang="tr-TR" sz="2400" dirty="0" smtClean="0"/>
              <a:t>1) NEDEN STAJ YAPMAYI SEÇTİNİZ?</a:t>
            </a:r>
          </a:p>
          <a:p>
            <a:r>
              <a:rPr lang="tr-TR" sz="2400" dirty="0" smtClean="0"/>
              <a:t>2)NEDEN VE NASIL STAJ YAPTIĞINIZ KURUMU SEÇTİNİZ?</a:t>
            </a:r>
          </a:p>
          <a:p>
            <a:r>
              <a:rPr lang="tr-TR" sz="2400" dirty="0" smtClean="0"/>
              <a:t>3)STAJ YAPTIĞINIZ KURUMDA NE İŞLER İLE UĞRAŞTIĞINIZI,SİZDEN NE İSTENDİĞİNİ,NELERİ ÖĞRENMENİZİ BEKLEDİKLERİ AÇIKLAYINIZ.</a:t>
            </a:r>
          </a:p>
          <a:p>
            <a:r>
              <a:rPr lang="tr-TR" sz="2400" dirty="0" smtClean="0"/>
              <a:t>4)STAJ SÜRECİNDE NE ÖĞRENDİĞİNİZİ,NELERİ ÖĞRENEMEDİĞİNİZİ, NELER ÖĞRENMENİZ GEREKTİĞİNİ AÇIKLAYINIZ.</a:t>
            </a:r>
          </a:p>
          <a:p>
            <a:r>
              <a:rPr lang="tr-TR" sz="2400" dirty="0" smtClean="0"/>
              <a:t>5) STAJ YAPMANIN SİZE SAĞLADIĞI FAYDALARI VE TAVSİYELERİNİZİ AÇIKLAYINIZ.</a:t>
            </a:r>
            <a:endParaRPr lang="tr-T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22.jpg"/>
          <p:cNvPicPr>
            <a:picLocks noChangeAspect="1"/>
          </p:cNvPicPr>
          <p:nvPr/>
        </p:nvPicPr>
        <p:blipFill>
          <a:blip r:embed="rId2"/>
          <a:stretch>
            <a:fillRect/>
          </a:stretch>
        </p:blipFill>
        <p:spPr>
          <a:xfrm>
            <a:off x="928662" y="1357298"/>
            <a:ext cx="7143800" cy="43577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fontScale="90000"/>
          </a:bodyPr>
          <a:lstStyle/>
          <a:p>
            <a:pPr algn="l"/>
            <a:r>
              <a:rPr lang="tr-TR" sz="4900" dirty="0" smtClean="0"/>
              <a:t>İÇERİK</a:t>
            </a:r>
            <a:r>
              <a:rPr lang="tr-TR" dirty="0" smtClean="0"/>
              <a:t/>
            </a:r>
            <a:br>
              <a:rPr lang="tr-TR" dirty="0" smtClean="0"/>
            </a:br>
            <a:endParaRPr lang="tr-TR" dirty="0"/>
          </a:p>
        </p:txBody>
      </p:sp>
      <p:sp>
        <p:nvSpPr>
          <p:cNvPr id="5" name="4 İçerik Yer Tutucusu"/>
          <p:cNvSpPr>
            <a:spLocks noGrp="1"/>
          </p:cNvSpPr>
          <p:nvPr>
            <p:ph idx="1"/>
          </p:nvPr>
        </p:nvSpPr>
        <p:spPr>
          <a:xfrm>
            <a:off x="457200" y="1285860"/>
            <a:ext cx="8229600" cy="4840303"/>
          </a:xfrm>
        </p:spPr>
        <p:txBody>
          <a:bodyPr/>
          <a:lstStyle/>
          <a:p>
            <a:r>
              <a:rPr lang="tr-TR" dirty="0" smtClean="0"/>
              <a:t>1) NEDEN STAJ YAPMAYI SEÇTİNİZ?</a:t>
            </a:r>
          </a:p>
          <a:p>
            <a:r>
              <a:rPr lang="tr-TR" sz="2800" dirty="0" smtClean="0"/>
              <a:t>Daha önce bir iş tecrübesine sahip olmadığımdan mezun olduğumda kendine bir şeyler katmış,iş tecrübesi kazanmış olarak mezun olmak istediğimden staj  yapmayı seçtim.</a:t>
            </a:r>
          </a:p>
          <a:p>
            <a:r>
              <a:rPr lang="tr-TR" dirty="0" smtClean="0"/>
              <a:t>2) NEDEN VE NASIL STAJ YAPTIĞINIZ KURUMU SEÇTİNİZ?</a:t>
            </a:r>
          </a:p>
          <a:p>
            <a:r>
              <a:rPr lang="tr-TR" sz="2800" dirty="0" smtClean="0"/>
              <a:t>Kamu kurumu olduğu için Adapazarı Belediyesini tercih ettim.</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l"/>
            <a:r>
              <a:rPr lang="tr-TR" dirty="0" smtClean="0"/>
              <a:t>İÇERİK</a:t>
            </a:r>
            <a:endParaRPr lang="tr-TR" dirty="0"/>
          </a:p>
        </p:txBody>
      </p:sp>
      <p:sp>
        <p:nvSpPr>
          <p:cNvPr id="3" name="2 İçerik Yer Tutucusu"/>
          <p:cNvSpPr>
            <a:spLocks noGrp="1"/>
          </p:cNvSpPr>
          <p:nvPr>
            <p:ph idx="1"/>
          </p:nvPr>
        </p:nvSpPr>
        <p:spPr/>
        <p:txBody>
          <a:bodyPr/>
          <a:lstStyle/>
          <a:p>
            <a:r>
              <a:rPr lang="tr-TR" dirty="0" smtClean="0"/>
              <a:t>3)STAJ YAPTIĞINIZ KURUMDA NE İŞLER İLE UĞRAŞTIĞINIZI,SİZDEN NE İSTENDİĞİNİ,NELERİ ÖĞRENMENİZİ BEKLEDİKLERİ AÇIKLAYINIZ.</a:t>
            </a:r>
          </a:p>
          <a:p>
            <a:r>
              <a:rPr lang="tr-TR" sz="2800" dirty="0" smtClean="0"/>
              <a:t>Bütçe İşlemleri(kamu giderleri) işleme</a:t>
            </a:r>
          </a:p>
          <a:p>
            <a:r>
              <a:rPr lang="tr-TR" sz="2800" dirty="0" smtClean="0"/>
              <a:t>Kıymetli evrak teslimi(bono vs)</a:t>
            </a:r>
          </a:p>
          <a:p>
            <a:r>
              <a:rPr lang="tr-TR" sz="2800" dirty="0" smtClean="0"/>
              <a:t>Yevmiye defteri düzenleme</a:t>
            </a:r>
          </a:p>
          <a:p>
            <a:r>
              <a:rPr lang="tr-TR" sz="2800" dirty="0" smtClean="0"/>
              <a:t>Gider kesin hesap raporu inceleme </a:t>
            </a:r>
          </a:p>
          <a:p>
            <a:r>
              <a:rPr lang="tr-TR" sz="2800" dirty="0" smtClean="0"/>
              <a:t>Muhasebe işlem fişi oluşturma</a:t>
            </a:r>
          </a:p>
          <a:p>
            <a:endParaRPr lang="tr-TR" dirty="0" smtClean="0"/>
          </a:p>
          <a:p>
            <a:endParaRPr lang="tr-TR"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l"/>
            <a:r>
              <a:rPr lang="tr-TR" dirty="0" smtClean="0"/>
              <a:t>İÇERİK</a:t>
            </a:r>
            <a:endParaRPr lang="tr-TR" dirty="0"/>
          </a:p>
        </p:txBody>
      </p:sp>
      <p:sp>
        <p:nvSpPr>
          <p:cNvPr id="3" name="2 İçerik Yer Tutucusu"/>
          <p:cNvSpPr>
            <a:spLocks noGrp="1"/>
          </p:cNvSpPr>
          <p:nvPr>
            <p:ph idx="1"/>
          </p:nvPr>
        </p:nvSpPr>
        <p:spPr>
          <a:xfrm>
            <a:off x="457200" y="1285860"/>
            <a:ext cx="8229600" cy="4840303"/>
          </a:xfrm>
        </p:spPr>
        <p:txBody>
          <a:bodyPr>
            <a:normAutofit/>
          </a:bodyPr>
          <a:lstStyle/>
          <a:p>
            <a:r>
              <a:rPr lang="tr-TR" sz="2800" dirty="0" smtClean="0"/>
              <a:t>4)STAJ SÜRECİNDE NE ÖĞRENDİĞİNİZİ,NELERİ ÖĞRENEMEDİĞİNİZİ, NELER ÖĞRENMENİZ GEREKTİĞİNİ AÇIKLAYINIZ.</a:t>
            </a:r>
          </a:p>
          <a:p>
            <a:r>
              <a:rPr lang="tr-TR" sz="2600" dirty="0" smtClean="0"/>
              <a:t>Staj sürecinde belediyenin çalıştığı firmaların işlemlerini muhasebeleştirmeyi,Gider Kesin Hesap Raporu oluşturmayı, Bütçe Gider Kesin Hesap Cetveli incelemesini,Muhasebe İşlem Fişini doldurmayı,Yevmiye Defteri Kaydını tutmasını, Ödeme emirlerini muhasebeleştirmeyi,Eksik evrak tespitini öğrendim fakat bu işlemlerinin çoğunu imza yetkim olmadığı için tek başıma yapamadım.</a:t>
            </a:r>
          </a:p>
          <a:p>
            <a:endParaRPr lang="tr-TR" sz="2800" dirty="0" smtClean="0"/>
          </a:p>
          <a:p>
            <a:pPr>
              <a:buNone/>
            </a:pPr>
            <a:endParaRPr lang="tr-TR" sz="2800" dirty="0" smtClean="0"/>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785786" y="285728"/>
            <a:ext cx="7786742" cy="369332"/>
          </a:xfrm>
          <a:prstGeom prst="rect">
            <a:avLst/>
          </a:prstGeom>
          <a:noFill/>
        </p:spPr>
        <p:txBody>
          <a:bodyPr wrap="square" rtlCol="0">
            <a:spAutoFit/>
          </a:bodyPr>
          <a:lstStyle/>
          <a:p>
            <a:pPr algn="ctr"/>
            <a:r>
              <a:rPr lang="tr-TR" dirty="0" smtClean="0"/>
              <a:t>MUHASEBE İŞLEM FİŞİNİN İŞLENMEMİŞ HALİ</a:t>
            </a:r>
            <a:endParaRPr lang="tr-TR" dirty="0"/>
          </a:p>
        </p:txBody>
      </p:sp>
      <p:pic>
        <p:nvPicPr>
          <p:cNvPr id="1026" name="Picture 2"/>
          <p:cNvPicPr>
            <a:picLocks noChangeAspect="1" noChangeArrowheads="1"/>
          </p:cNvPicPr>
          <p:nvPr/>
        </p:nvPicPr>
        <p:blipFill>
          <a:blip r:embed="rId2"/>
          <a:srcRect/>
          <a:stretch>
            <a:fillRect/>
          </a:stretch>
        </p:blipFill>
        <p:spPr bwMode="auto">
          <a:xfrm>
            <a:off x="1785938" y="723900"/>
            <a:ext cx="5572125" cy="5705496"/>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l"/>
            <a:r>
              <a:rPr lang="tr-TR" dirty="0" smtClean="0"/>
              <a:t>İÇERİK</a:t>
            </a:r>
            <a:endParaRPr lang="tr-TR" dirty="0"/>
          </a:p>
        </p:txBody>
      </p:sp>
      <p:sp>
        <p:nvSpPr>
          <p:cNvPr id="3" name="2 İçerik Yer Tutucusu"/>
          <p:cNvSpPr>
            <a:spLocks noGrp="1"/>
          </p:cNvSpPr>
          <p:nvPr>
            <p:ph idx="1"/>
          </p:nvPr>
        </p:nvSpPr>
        <p:spPr>
          <a:xfrm>
            <a:off x="457200" y="1357298"/>
            <a:ext cx="8229600" cy="4768865"/>
          </a:xfrm>
        </p:spPr>
        <p:txBody>
          <a:bodyPr>
            <a:normAutofit/>
          </a:bodyPr>
          <a:lstStyle/>
          <a:p>
            <a:r>
              <a:rPr lang="tr-TR" dirty="0" smtClean="0"/>
              <a:t>5) STAJ YAPMANIN SİZE SAĞLADIĞI FAYDALARI VE TAVSİYELERİNİZ NELERDİR?</a:t>
            </a:r>
          </a:p>
          <a:p>
            <a:r>
              <a:rPr lang="tr-TR" sz="2800" dirty="0" smtClean="0"/>
              <a:t>İş tecrübesi kazanmama ve iş ortamını öğrenmeme yardımcı oldu</a:t>
            </a:r>
          </a:p>
          <a:p>
            <a:r>
              <a:rPr lang="tr-TR" sz="2800" dirty="0" smtClean="0"/>
              <a:t>Mezun olduktan sonra </a:t>
            </a:r>
            <a:r>
              <a:rPr lang="tr-TR" sz="2800" dirty="0" err="1" smtClean="0"/>
              <a:t>CV’me</a:t>
            </a:r>
            <a:r>
              <a:rPr lang="tr-TR" sz="2800" dirty="0" smtClean="0"/>
              <a:t> çalıştığım kurumu yazma</a:t>
            </a:r>
          </a:p>
          <a:p>
            <a:r>
              <a:rPr lang="tr-TR" sz="2800" dirty="0" smtClean="0"/>
              <a:t>Belediye ve firma ticari ilişkisini yakından öğrenmemi sağladı</a:t>
            </a:r>
          </a:p>
          <a:p>
            <a:r>
              <a:rPr lang="tr-TR" sz="2800" dirty="0" smtClean="0"/>
              <a:t>Farklı muhasebe terimlerini öğrendim ve uyguladım </a:t>
            </a:r>
          </a:p>
          <a:p>
            <a:endParaRPr lang="tr-TR" sz="2800" dirty="0" smtClean="0"/>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ema\Desktop\IMG_1774.JPG"/>
          <p:cNvPicPr>
            <a:picLocks noChangeAspect="1" noChangeArrowheads="1"/>
          </p:cNvPicPr>
          <p:nvPr/>
        </p:nvPicPr>
        <p:blipFill>
          <a:blip r:embed="rId2" cstate="print"/>
          <a:srcRect/>
          <a:stretch>
            <a:fillRect/>
          </a:stretch>
        </p:blipFill>
        <p:spPr bwMode="auto">
          <a:xfrm>
            <a:off x="0" y="1000108"/>
            <a:ext cx="4786328" cy="58578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1" name="Picture 3" descr="C:\Users\Sema\Desktop\IMG_1773.JPG"/>
          <p:cNvPicPr>
            <a:picLocks noChangeAspect="1" noChangeArrowheads="1"/>
          </p:cNvPicPr>
          <p:nvPr/>
        </p:nvPicPr>
        <p:blipFill>
          <a:blip r:embed="rId3" cstate="print"/>
          <a:srcRect/>
          <a:stretch>
            <a:fillRect/>
          </a:stretch>
        </p:blipFill>
        <p:spPr bwMode="auto">
          <a:xfrm>
            <a:off x="4786314" y="1000108"/>
            <a:ext cx="4572014" cy="58578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3 Metin kutusu"/>
          <p:cNvSpPr txBox="1"/>
          <p:nvPr/>
        </p:nvSpPr>
        <p:spPr>
          <a:xfrm>
            <a:off x="1142976" y="357166"/>
            <a:ext cx="6715172" cy="830997"/>
          </a:xfrm>
          <a:prstGeom prst="rect">
            <a:avLst/>
          </a:prstGeom>
          <a:noFill/>
        </p:spPr>
        <p:txBody>
          <a:bodyPr wrap="square" rtlCol="0">
            <a:spAutoFit/>
          </a:bodyPr>
          <a:lstStyle/>
          <a:p>
            <a:pPr algn="ctr"/>
            <a:r>
              <a:rPr lang="tr-TR" sz="2400" dirty="0" smtClean="0"/>
              <a:t>MALİ HİZMETLER ÇALIŞMA OFİSİ</a:t>
            </a:r>
          </a:p>
          <a:p>
            <a:pPr algn="ctr"/>
            <a:endParaRPr lang="tr-TR" sz="2400"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247</Words>
  <Application>Microsoft Office PowerPoint</Application>
  <PresentationFormat>Ekran Gösterisi (4:3)</PresentationFormat>
  <Paragraphs>32</Paragraphs>
  <Slides>9</Slides>
  <Notes>1</Notes>
  <HiddenSlides>0</HiddenSlides>
  <MMClips>0</MMClips>
  <ScaleCrop>false</ScaleCrop>
  <HeadingPairs>
    <vt:vector size="4" baseType="variant">
      <vt:variant>
        <vt:lpstr>Tema</vt:lpstr>
      </vt:variant>
      <vt:variant>
        <vt:i4>1</vt:i4>
      </vt:variant>
      <vt:variant>
        <vt:lpstr>Slayt Başlıkları</vt:lpstr>
      </vt:variant>
      <vt:variant>
        <vt:i4>9</vt:i4>
      </vt:variant>
    </vt:vector>
  </HeadingPairs>
  <TitlesOfParts>
    <vt:vector size="10" baseType="lpstr">
      <vt:lpstr>Ofis Teması</vt:lpstr>
      <vt:lpstr>SAKARYA ADAPAZARI BELEDİYESİ B151818031 SEMA ÇAPA</vt:lpstr>
      <vt:lpstr>İÇERİK</vt:lpstr>
      <vt:lpstr>Slayt 3</vt:lpstr>
      <vt:lpstr>İÇERİK </vt:lpstr>
      <vt:lpstr>İÇERİK</vt:lpstr>
      <vt:lpstr>İÇERİK</vt:lpstr>
      <vt:lpstr>Slayt 7</vt:lpstr>
      <vt:lpstr>İÇERİK</vt:lpstr>
      <vt:lpstr>Slayt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SAKARYA ADAPAZARI BELEDİYESİ B151818031 SEMA ÇAPA</dc:title>
  <dc:creator>aa</dc:creator>
  <cp:lastModifiedBy>Sema</cp:lastModifiedBy>
  <cp:revision>33</cp:revision>
  <dcterms:created xsi:type="dcterms:W3CDTF">2019-04-09T07:21:20Z</dcterms:created>
  <dcterms:modified xsi:type="dcterms:W3CDTF">2019-05-15T08:25:24Z</dcterms:modified>
</cp:coreProperties>
</file>