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3"/>
  </p:notesMasterIdLst>
  <p:sldIdLst>
    <p:sldId id="256" r:id="rId2"/>
    <p:sldId id="288" r:id="rId3"/>
    <p:sldId id="314" r:id="rId4"/>
    <p:sldId id="291" r:id="rId5"/>
    <p:sldId id="292" r:id="rId6"/>
    <p:sldId id="306" r:id="rId7"/>
    <p:sldId id="308" r:id="rId8"/>
    <p:sldId id="259" r:id="rId9"/>
    <p:sldId id="313" r:id="rId10"/>
    <p:sldId id="315" r:id="rId11"/>
    <p:sldId id="31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47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199E-D38F-4164-A6F8-542023428C69}" type="datetimeFigureOut">
              <a:rPr lang="tr-TR" smtClean="0"/>
              <a:pPr/>
              <a:t>15.5.2019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518FB-1A4C-4458-B512-D7B75C3947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8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4" name="Shape 768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5" name="Shape 768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58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Hanedar</a:t>
            </a:r>
            <a:r>
              <a:rPr lang="en-GB" dirty="0" smtClean="0"/>
              <a:t> </a:t>
            </a:r>
            <a:r>
              <a:rPr lang="tr-TR" dirty="0" smtClean="0"/>
              <a:t>ve diğerleri </a:t>
            </a:r>
            <a:r>
              <a:rPr lang="en-GB" dirty="0" smtClean="0"/>
              <a:t>(</a:t>
            </a:r>
            <a:r>
              <a:rPr lang="tr-TR" dirty="0" smtClean="0"/>
              <a:t>2015</a:t>
            </a:r>
            <a:r>
              <a:rPr lang="en-GB" dirty="0" smtClean="0"/>
              <a:t>)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dirty="0" err="1" smtClean="0"/>
              <a:t>italya</a:t>
            </a:r>
            <a:r>
              <a:rPr lang="tr-TR" baseline="0" dirty="0" smtClean="0"/>
              <a:t> ve balkan savaşlarına</a:t>
            </a:r>
            <a:r>
              <a:rPr lang="tr-TR" dirty="0" smtClean="0"/>
              <a:t> </a:t>
            </a:r>
            <a:r>
              <a:rPr lang="tr-TR" dirty="0" err="1" smtClean="0"/>
              <a:t>ilişikin</a:t>
            </a:r>
            <a:r>
              <a:rPr lang="tr-TR" dirty="0" smtClean="0"/>
              <a:t> çalışma iktisadi verilerin politik olaylar</a:t>
            </a:r>
            <a:r>
              <a:rPr lang="tr-TR" baseline="0" dirty="0" smtClean="0"/>
              <a:t>ın sonuçları konusunda öngörü sağlayabileceğini göstermiştir.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57EE8-5673-4E39-BF0A-D4C986D66AE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26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3C4AC-8797-4165-B1D7-22D95D952D07}" type="slidenum">
              <a:rPr lang="fr-FR"/>
              <a:pPr/>
              <a:t>11</a:t>
            </a:fld>
            <a:endParaRPr lang="fr-FR"/>
          </a:p>
        </p:txBody>
      </p:sp>
      <p:sp>
        <p:nvSpPr>
          <p:cNvPr id="163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62000" y="993775"/>
            <a:ext cx="6611938" cy="4959350"/>
          </a:xfrm>
          <a:solidFill>
            <a:srgbClr val="FFFFFF"/>
          </a:solidFill>
          <a:ln/>
        </p:spPr>
      </p:sp>
      <p:sp>
        <p:nvSpPr>
          <p:cNvPr id="1631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7863" y="6281738"/>
            <a:ext cx="3729037" cy="5953125"/>
          </a:xfrm>
          <a:ln/>
        </p:spPr>
        <p:txBody>
          <a:bodyPr wrap="none" anchor="ctr"/>
          <a:lstStyle/>
          <a:p>
            <a:pPr defTabSz="449263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4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0"/>
            <a:ext cx="82994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498600"/>
            <a:ext cx="4076700" cy="452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14900" y="1498600"/>
            <a:ext cx="4076700" cy="2184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914900" y="3835400"/>
            <a:ext cx="4076700" cy="2184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0"/>
          </p:nvPr>
        </p:nvSpPr>
        <p:spPr>
          <a:xfrm>
            <a:off x="723900" y="6245225"/>
            <a:ext cx="3302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Serge - Life in academia - 2007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590800" cy="352425"/>
          </a:xfrm>
        </p:spPr>
        <p:txBody>
          <a:bodyPr/>
          <a:lstStyle>
            <a:lvl1pPr>
              <a:defRPr/>
            </a:lvl1pPr>
          </a:lstStyle>
          <a:p>
            <a:fld id="{F54C034C-A47E-471A-A66F-1EFBC28F1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5/15/2019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024" y="476672"/>
            <a:ext cx="9217024" cy="30237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5500" b="1" dirty="0" smtClean="0"/>
              <a:t>2000’lerde Staj ve Yurt Dışında Eğitim</a:t>
            </a:r>
            <a:endParaRPr lang="tr-TR" sz="55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272808" cy="2597224"/>
          </a:xfrm>
        </p:spPr>
        <p:txBody>
          <a:bodyPr>
            <a:noAutofit/>
          </a:bodyPr>
          <a:lstStyle/>
          <a:p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Elmas Yaldız </a:t>
            </a:r>
            <a:r>
              <a:rPr lang="en-GB" sz="35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Hanedar</a:t>
            </a:r>
            <a:endParaRPr lang="tr-TR" sz="35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tr-TR" sz="25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Sakarya Uygulamalı Bilimler Üniversitesi</a:t>
            </a:r>
            <a:endParaRPr lang="en-GB" sz="25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3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Soru, Veri Tabanları ve Sonuç:Yaldız </a:t>
            </a:r>
            <a:r>
              <a:rPr lang="tr-TR" b="1" dirty="0" err="1" smtClean="0">
                <a:solidFill>
                  <a:schemeClr val="tx1"/>
                </a:solidFill>
              </a:rPr>
              <a:t>Hanedar</a:t>
            </a:r>
            <a:r>
              <a:rPr lang="tr-TR" b="1" dirty="0" smtClean="0">
                <a:solidFill>
                  <a:schemeClr val="tx1"/>
                </a:solidFill>
              </a:rPr>
              <a:t> et al. (2014)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38350"/>
            <a:ext cx="7543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000240"/>
            <a:ext cx="5145332" cy="311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18D3A-0E22-441B-B6A0-86864525876B}" type="slidenum">
              <a:rPr lang="en-US"/>
              <a:pPr/>
              <a:t>11</a:t>
            </a:fld>
            <a:endParaRPr lang="en-US"/>
          </a:p>
        </p:txBody>
      </p:sp>
      <p:sp>
        <p:nvSpPr>
          <p:cNvPr id="1630214" name="Text Box 6"/>
          <p:cNvSpPr txBox="1">
            <a:spLocks noChangeArrowheads="1"/>
          </p:cNvSpPr>
          <p:nvPr/>
        </p:nvSpPr>
        <p:spPr bwMode="auto">
          <a:xfrm>
            <a:off x="5397500" y="4629150"/>
            <a:ext cx="3568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9000"/>
              </a:lnSpc>
              <a:spcBef>
                <a:spcPts val="78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0215" name="Rectangle 7"/>
          <p:cNvSpPr>
            <a:spLocks noChangeArrowheads="1"/>
          </p:cNvSpPr>
          <p:nvPr/>
        </p:nvSpPr>
        <p:spPr bwMode="auto">
          <a:xfrm>
            <a:off x="1285852" y="500042"/>
            <a:ext cx="39559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4000" b="1" dirty="0" smtClean="0"/>
              <a:t>Teşekkürler</a:t>
            </a:r>
            <a:endParaRPr lang="en-US" sz="4000" b="1" dirty="0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-571536" y="1571612"/>
            <a:ext cx="10001320" cy="1143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Soru, Veri Tabanları, Sonuç Odaklılık, Kısa, Net, Basit, Az Cümle, Karşılıklı Etkileşim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GB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643182"/>
            <a:ext cx="5629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7" name="Shape 76817"/>
          <p:cNvSpPr txBox="1"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tr-TR" b="1" dirty="0" smtClean="0">
                <a:solidFill>
                  <a:schemeClr val="tx1"/>
                </a:solidFill>
              </a:rPr>
              <a:t> İçerik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6818" name="Shape 76818"/>
          <p:cNvSpPr txBox="1">
            <a:spLocks noGrp="1"/>
          </p:cNvSpPr>
          <p:nvPr>
            <p:ph idx="1"/>
          </p:nvPr>
        </p:nvSpPr>
        <p:spPr>
          <a:xfrm>
            <a:off x="357158" y="1571612"/>
            <a:ext cx="8786841" cy="4500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tr-TR" sz="3600" dirty="0" smtClean="0"/>
              <a:t>  </a:t>
            </a:r>
            <a:r>
              <a:rPr lang="tr-TR" sz="4000" dirty="0" smtClean="0"/>
              <a:t>Staj</a:t>
            </a:r>
          </a:p>
          <a:p>
            <a:pPr marL="0" indent="0">
              <a:spcBef>
                <a:spcPts val="0"/>
              </a:spcBef>
            </a:pPr>
            <a:r>
              <a:rPr lang="tr-TR" sz="4000" dirty="0" smtClean="0"/>
              <a:t> </a:t>
            </a:r>
            <a:r>
              <a:rPr lang="tr-TR" sz="4000" dirty="0" smtClean="0"/>
              <a:t>Özgeçmiş</a:t>
            </a:r>
            <a:endParaRPr lang="tr-TR" sz="4000" dirty="0" smtClean="0"/>
          </a:p>
          <a:p>
            <a:pPr marL="0" indent="0">
              <a:spcBef>
                <a:spcPts val="0"/>
              </a:spcBef>
            </a:pPr>
            <a:r>
              <a:rPr lang="tr-TR" sz="4000" dirty="0" smtClean="0"/>
              <a:t> Yurt Dışında Eğitim</a:t>
            </a:r>
          </a:p>
          <a:p>
            <a:pPr marL="0" indent="0">
              <a:spcBef>
                <a:spcPts val="0"/>
              </a:spcBef>
            </a:pPr>
            <a:r>
              <a:rPr lang="tr-TR" sz="4000" dirty="0" smtClean="0"/>
              <a:t> Hayatta Kalma</a:t>
            </a:r>
          </a:p>
          <a:p>
            <a:pPr marL="0" indent="0">
              <a:spcBef>
                <a:spcPts val="0"/>
              </a:spcBef>
            </a:pPr>
            <a:r>
              <a:rPr lang="tr-TR" sz="4000" dirty="0" smtClean="0"/>
              <a:t> Öğrenme</a:t>
            </a:r>
          </a:p>
          <a:p>
            <a:pPr marL="0" indent="0">
              <a:spcBef>
                <a:spcPts val="0"/>
              </a:spcBef>
            </a:pPr>
            <a:r>
              <a:rPr lang="tr-TR" sz="4000" dirty="0" smtClean="0"/>
              <a:t> İyi Bir Soru </a:t>
            </a:r>
          </a:p>
          <a:p>
            <a:pPr marL="0" indent="0">
              <a:spcBef>
                <a:spcPts val="0"/>
              </a:spcBef>
            </a:pPr>
            <a:r>
              <a:rPr lang="tr-TR" sz="4000" dirty="0" smtClean="0"/>
              <a:t> Veri </a:t>
            </a:r>
            <a:r>
              <a:rPr lang="tr-TR" sz="4000" dirty="0" smtClean="0"/>
              <a:t>Tabanları ve Sonuç Odaklılık</a:t>
            </a:r>
          </a:p>
          <a:p>
            <a:pPr marL="0" indent="0">
              <a:spcBef>
                <a:spcPts val="0"/>
              </a:spcBef>
              <a:buNone/>
            </a:pPr>
            <a:endParaRPr lang="en-GB" sz="36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Staj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786"/>
            <a:ext cx="74856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928670"/>
            <a:ext cx="5284060" cy="27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Özgeçmiş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172450" cy="47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İş Deneyimi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2149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3116"/>
            <a:ext cx="31813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Öğrenme ve Sosyalleşme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505700" cy="43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Öğrenme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772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 Kadınlar daha az mı kredi alır?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Eğitim: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İyi bir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soru????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2878" y="2143116"/>
            <a:ext cx="8501122" cy="38659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tr-TR" sz="2800" b="1" dirty="0" err="1" smtClean="0"/>
              <a:t>Trento</a:t>
            </a:r>
            <a:r>
              <a:rPr lang="tr-TR" sz="2800" b="1" dirty="0" smtClean="0"/>
              <a:t> </a:t>
            </a:r>
            <a:r>
              <a:rPr lang="en-GB" sz="2800" b="1" dirty="0" err="1" smtClean="0"/>
              <a:t>Üniversitesi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Doktora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Tez</a:t>
            </a:r>
            <a:r>
              <a:rPr lang="en-GB" sz="2800" dirty="0" smtClean="0"/>
              <a:t>, “</a:t>
            </a:r>
            <a:r>
              <a:rPr lang="en-US" sz="2800" dirty="0" smtClean="0"/>
              <a:t>Essays on Loan Markets in Less-Developed Economies</a:t>
            </a:r>
            <a:r>
              <a:rPr lang="en-GB" sz="2800" dirty="0" smtClean="0"/>
              <a:t>”.</a:t>
            </a:r>
            <a:endParaRPr lang="tr-TR" sz="2800" dirty="0" smtClean="0"/>
          </a:p>
          <a:p>
            <a:r>
              <a:rPr lang="en-GB" sz="2800" b="1" dirty="0" smtClean="0"/>
              <a:t> </a:t>
            </a:r>
            <a:endParaRPr lang="tr-TR" sz="2800" dirty="0" smtClean="0"/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071810"/>
            <a:ext cx="13899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5419725" cy="363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Eğitim ve Burs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224865" cy="46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117</Words>
  <Application>Microsoft Office PowerPoint</Application>
  <PresentationFormat>Ekran Gösterisi (4:3)</PresentationFormat>
  <Paragraphs>31</Paragraphs>
  <Slides>11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2000’lerde Staj ve Yurt Dışında Eğitim</vt:lpstr>
      <vt:lpstr> İçerik</vt:lpstr>
      <vt:lpstr>Staj</vt:lpstr>
      <vt:lpstr>Özgeçmiş</vt:lpstr>
      <vt:lpstr>İş Deneyimi</vt:lpstr>
      <vt:lpstr>Öğrenme ve Sosyalleşme</vt:lpstr>
      <vt:lpstr>Öğrenme</vt:lpstr>
      <vt:lpstr> Kadınlar daha az mı kredi alır?</vt:lpstr>
      <vt:lpstr>PowerPoint Sunusu</vt:lpstr>
      <vt:lpstr>Soru, Veri Tabanları ve Sonuç:Yaldız Hanedar et al. (2014)</vt:lpstr>
      <vt:lpstr> Soru, Veri Tabanları, Sonuç Odaklılık, Kısa, Net, Basit, Az Cümle, Karşılıklı Etkileşim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Osmanlı İmparatorluğu Yıkılırken Savaşlar ve İstanbul Borsası’nda Risk Algılamaları, 1910-1925</dc:title>
  <dc:creator>aohane</dc:creator>
  <cp:lastModifiedBy>Sau</cp:lastModifiedBy>
  <cp:revision>172</cp:revision>
  <dcterms:created xsi:type="dcterms:W3CDTF">2014-10-29T07:19:48Z</dcterms:created>
  <dcterms:modified xsi:type="dcterms:W3CDTF">2019-05-15T10:51:41Z</dcterms:modified>
</cp:coreProperties>
</file>