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9144000"/>
  <p:notesSz cx="6858000" cy="9144000"/>
  <p:embeddedFontLst>
    <p:embeddedFont>
      <p:font typeface="Century Schoolbook"/>
      <p:regular r:id="rId15"/>
      <p:bold r:id="rId16"/>
      <p:italic r:id="rId17"/>
      <p:boldItalic r:id="rId18"/>
    </p:embeddedFont>
    <p:embeddedFont>
      <p:font typeface="Arial Black"/>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enturySchoolbook-regular.fntdata"/><Relationship Id="rId14" Type="http://schemas.openxmlformats.org/officeDocument/2006/relationships/slide" Target="slides/slide10.xml"/><Relationship Id="rId17" Type="http://schemas.openxmlformats.org/officeDocument/2006/relationships/font" Target="fonts/CenturySchoolbook-italic.fntdata"/><Relationship Id="rId16" Type="http://schemas.openxmlformats.org/officeDocument/2006/relationships/font" Target="fonts/CenturySchoolbook-bold.fntdata"/><Relationship Id="rId5" Type="http://schemas.openxmlformats.org/officeDocument/2006/relationships/slide" Target="slides/slide1.xml"/><Relationship Id="rId19" Type="http://schemas.openxmlformats.org/officeDocument/2006/relationships/font" Target="fonts/ArialBlack-regular.fntdata"/><Relationship Id="rId6" Type="http://schemas.openxmlformats.org/officeDocument/2006/relationships/slide" Target="slides/slide2.xml"/><Relationship Id="rId18" Type="http://schemas.openxmlformats.org/officeDocument/2006/relationships/font" Target="fonts/CenturySchoolbook-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aşlık Slaydı" showMasterSp="0" type="title">
  <p:cSld name="TITLE">
    <p:bg>
      <p:bgPr>
        <a:solidFill>
          <a:schemeClr val="lt1"/>
        </a:solidFill>
      </p:bgPr>
    </p:bg>
    <p:spTree>
      <p:nvGrpSpPr>
        <p:cNvPr id="17" name="Shape 17"/>
        <p:cNvGrpSpPr/>
        <p:nvPr/>
      </p:nvGrpSpPr>
      <p:grpSpPr>
        <a:xfrm>
          <a:off x="0" y="0"/>
          <a:ext cx="0" cy="0"/>
          <a:chOff x="0" y="0"/>
          <a:chExt cx="0" cy="0"/>
        </a:xfrm>
      </p:grpSpPr>
      <p:sp>
        <p:nvSpPr>
          <p:cNvPr id="18" name="Google Shape;18;p2"/>
          <p:cNvSpPr txBox="1"/>
          <p:nvPr>
            <p:ph type="ctrTitle"/>
          </p:nvPr>
        </p:nvSpPr>
        <p:spPr>
          <a:xfrm>
            <a:off x="2286000" y="3124200"/>
            <a:ext cx="6172200" cy="1894362"/>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3000"/>
              <a:buFont typeface="Century Schoolbook"/>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lstStyle>
            <a:lvl1pPr lvl="0" algn="l">
              <a:spcBef>
                <a:spcPts val="600"/>
              </a:spcBef>
              <a:spcAft>
                <a:spcPts val="0"/>
              </a:spcAft>
              <a:buSzPts val="1260"/>
              <a:buNone/>
              <a:defRPr b="1" sz="1800">
                <a:solidFill>
                  <a:schemeClr val="dk2"/>
                </a:solidFill>
              </a:defRPr>
            </a:lvl1pPr>
            <a:lvl2pPr lvl="1" algn="ctr">
              <a:spcBef>
                <a:spcPts val="360"/>
              </a:spcBef>
              <a:spcAft>
                <a:spcPts val="0"/>
              </a:spcAft>
              <a:buSzPts val="1440"/>
              <a:buNone/>
              <a:defRPr/>
            </a:lvl2pPr>
            <a:lvl3pPr lvl="2" algn="ctr">
              <a:spcBef>
                <a:spcPts val="360"/>
              </a:spcBef>
              <a:spcAft>
                <a:spcPts val="0"/>
              </a:spcAft>
              <a:buSzPts val="1080"/>
              <a:buNone/>
              <a:defRPr/>
            </a:lvl3pPr>
            <a:lvl4pPr lvl="3" algn="ctr">
              <a:spcBef>
                <a:spcPts val="360"/>
              </a:spcBef>
              <a:spcAft>
                <a:spcPts val="0"/>
              </a:spcAft>
              <a:buSzPts val="1080"/>
              <a:buNone/>
              <a:defRPr/>
            </a:lvl4pPr>
            <a:lvl5pPr lvl="4" algn="ctr">
              <a:spcBef>
                <a:spcPts val="360"/>
              </a:spcBef>
              <a:spcAft>
                <a:spcPts val="0"/>
              </a:spcAft>
              <a:buSzPts val="1224"/>
              <a:buNone/>
              <a:defRPr/>
            </a:lvl5pPr>
            <a:lvl6pPr lvl="5" algn="ctr">
              <a:spcBef>
                <a:spcPts val="360"/>
              </a:spcBef>
              <a:spcAft>
                <a:spcPts val="0"/>
              </a:spcAft>
              <a:buSzPts val="1800"/>
              <a:buNone/>
              <a:defRPr/>
            </a:lvl6pPr>
            <a:lvl7pPr lvl="6" algn="ctr">
              <a:spcBef>
                <a:spcPts val="360"/>
              </a:spcBef>
              <a:spcAft>
                <a:spcPts val="0"/>
              </a:spcAft>
              <a:buSzPts val="108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0" name="Google Shape;20;p2"/>
          <p:cNvSpPr txBox="1"/>
          <p:nvPr>
            <p:ph idx="10" type="dt"/>
          </p:nvPr>
        </p:nvSpPr>
        <p:spPr>
          <a:xfrm rot="5400000">
            <a:off x="7764621" y="1174097"/>
            <a:ext cx="2286000" cy="381000"/>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1" type="ftr"/>
          </p:nvPr>
        </p:nvSpPr>
        <p:spPr>
          <a:xfrm rot="5400000">
            <a:off x="7077269" y="4181669"/>
            <a:ext cx="3657600" cy="384048"/>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3" name="Google Shape;23;p2"/>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4" name="Google Shape;24;p2"/>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25" name="Google Shape;25;p2"/>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26" name="Google Shape;26;p2"/>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27" name="Google Shape;27;p2"/>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28" name="Google Shape;28;p2"/>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29" name="Google Shape;29;p2"/>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30" name="Google Shape;30;p2"/>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cxnSp>
        <p:nvCxnSpPr>
          <p:cNvPr id="31" name="Google Shape;31;p2"/>
          <p:cNvCxnSpPr/>
          <p:nvPr/>
        </p:nvCxnSpPr>
        <p:spPr>
          <a:xfrm>
            <a:off x="9113856"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32" name="Google Shape;32;p2"/>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3" name="Google Shape;33;p2"/>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4" name="Google Shape;34;p2"/>
          <p:cNvSpPr/>
          <p:nvPr/>
        </p:nvSpPr>
        <p:spPr>
          <a:xfrm>
            <a:off x="1309632"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5" name="Google Shape;35;p2"/>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6" name="Google Shape;36;p2"/>
          <p:cNvSpPr/>
          <p:nvPr/>
        </p:nvSpPr>
        <p:spPr>
          <a:xfrm>
            <a:off x="1664208" y="5788152"/>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7" name="Google Shape;37;p2"/>
          <p:cNvSpPr/>
          <p:nvPr/>
        </p:nvSpPr>
        <p:spPr>
          <a:xfrm>
            <a:off x="1905000" y="4495800"/>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8" name="Google Shape;38;p2"/>
          <p:cNvSpPr txBox="1"/>
          <p:nvPr>
            <p:ph idx="12" type="sldNum"/>
          </p:nvPr>
        </p:nvSpPr>
        <p:spPr>
          <a:xfrm>
            <a:off x="1325544"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aşlık, Dikey Metin" type="vertTx">
  <p:cSld name="VERTICAL_TEXT">
    <p:spTree>
      <p:nvGrpSpPr>
        <p:cNvPr id="120" name="Shape 120"/>
        <p:cNvGrpSpPr/>
        <p:nvPr/>
      </p:nvGrpSpPr>
      <p:grpSpPr>
        <a:xfrm>
          <a:off x="0" y="0"/>
          <a:ext cx="0" cy="0"/>
          <a:chOff x="0" y="0"/>
          <a:chExt cx="0" cy="0"/>
        </a:xfrm>
      </p:grpSpPr>
      <p:sp>
        <p:nvSpPr>
          <p:cNvPr id="121" name="Google Shape;121;p1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2" name="Google Shape;122;p11"/>
          <p:cNvSpPr txBox="1"/>
          <p:nvPr>
            <p:ph idx="1" type="body"/>
          </p:nvPr>
        </p:nvSpPr>
        <p:spPr>
          <a:xfrm rot="5400000">
            <a:off x="1754124" y="303276"/>
            <a:ext cx="4873752" cy="7467600"/>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3" name="Google Shape;123;p1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1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ikey Başlık ve Metin" type="vertTitleAndTx">
  <p:cSld name="VERTICAL_TITLE_AND_VERTICAL_TEXT">
    <p:spTree>
      <p:nvGrpSpPr>
        <p:cNvPr id="126" name="Shape 126"/>
        <p:cNvGrpSpPr/>
        <p:nvPr/>
      </p:nvGrpSpPr>
      <p:grpSpPr>
        <a:xfrm>
          <a:off x="0" y="0"/>
          <a:ext cx="0" cy="0"/>
          <a:chOff x="0" y="0"/>
          <a:chExt cx="0" cy="0"/>
        </a:xfrm>
      </p:grpSpPr>
      <p:sp>
        <p:nvSpPr>
          <p:cNvPr id="127" name="Google Shape;127;p12"/>
          <p:cNvSpPr txBox="1"/>
          <p:nvPr>
            <p:ph type="title"/>
          </p:nvPr>
        </p:nvSpPr>
        <p:spPr>
          <a:xfrm rot="5400000">
            <a:off x="4541837" y="2362202"/>
            <a:ext cx="5851525" cy="16764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8" name="Google Shape;128;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29" name="Google Shape;129;p12"/>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2"/>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2"/>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aşlık ve İçerik" type="obj">
  <p:cSld name="OBJECT">
    <p:spTree>
      <p:nvGrpSpPr>
        <p:cNvPr id="39" name="Shape 39"/>
        <p:cNvGrpSpPr/>
        <p:nvPr/>
      </p:nvGrpSpPr>
      <p:grpSpPr>
        <a:xfrm>
          <a:off x="0" y="0"/>
          <a:ext cx="0" cy="0"/>
          <a:chOff x="0" y="0"/>
          <a:chExt cx="0" cy="0"/>
        </a:xfrm>
      </p:grpSpPr>
      <p:sp>
        <p:nvSpPr>
          <p:cNvPr id="40" name="Google Shape;40;p3"/>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3"/>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3"/>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
        <p:nvSpPr>
          <p:cNvPr id="44" name="Google Shape;44;p3"/>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ölüm Üstbilgisi" showMasterSp="0" type="secHead">
  <p:cSld name="SECTION_HEADER">
    <p:bg>
      <p:bgPr>
        <a:solidFill>
          <a:schemeClr val="dk2"/>
        </a:solidFill>
      </p:bgPr>
    </p:bg>
    <p:spTree>
      <p:nvGrpSpPr>
        <p:cNvPr id="45" name="Shape 45"/>
        <p:cNvGrpSpPr/>
        <p:nvPr/>
      </p:nvGrpSpPr>
      <p:grpSpPr>
        <a:xfrm>
          <a:off x="0" y="0"/>
          <a:ext cx="0" cy="0"/>
          <a:chOff x="0" y="0"/>
          <a:chExt cx="0" cy="0"/>
        </a:xfrm>
      </p:grpSpPr>
      <p:sp>
        <p:nvSpPr>
          <p:cNvPr id="46" name="Google Shape;46;p4"/>
          <p:cNvSpPr txBox="1"/>
          <p:nvPr>
            <p:ph type="title"/>
          </p:nvPr>
        </p:nvSpPr>
        <p:spPr>
          <a:xfrm>
            <a:off x="2286000" y="2895600"/>
            <a:ext cx="6172200" cy="205359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lt2"/>
              </a:buClr>
              <a:buSzPts val="3000"/>
              <a:buFont typeface="Century Schoolbook"/>
              <a:buNone/>
              <a:defRPr b="1" sz="3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4"/>
          <p:cNvSpPr txBox="1"/>
          <p:nvPr>
            <p:ph idx="1" type="body"/>
          </p:nvPr>
        </p:nvSpPr>
        <p:spPr>
          <a:xfrm>
            <a:off x="2286000" y="5010150"/>
            <a:ext cx="6172200" cy="1371600"/>
          </a:xfrm>
          <a:prstGeom prst="rect">
            <a:avLst/>
          </a:prstGeom>
          <a:noFill/>
          <a:ln>
            <a:noFill/>
          </a:ln>
        </p:spPr>
        <p:txBody>
          <a:bodyPr anchorCtr="0" anchor="t" bIns="45700" lIns="91425" spcFirstLastPara="1" rIns="91425" wrap="square" tIns="45700"/>
          <a:lstStyle>
            <a:lvl1pPr indent="-228600" lvl="0" marL="457200" algn="l">
              <a:spcBef>
                <a:spcPts val="600"/>
              </a:spcBef>
              <a:spcAft>
                <a:spcPts val="0"/>
              </a:spcAft>
              <a:buSzPts val="1260"/>
              <a:buNone/>
              <a:defRPr b="1" sz="1800">
                <a:solidFill>
                  <a:schemeClr val="lt2"/>
                </a:solidFill>
              </a:defRPr>
            </a:lvl1pPr>
            <a:lvl2pPr indent="-228600" lvl="1" marL="914400" algn="l">
              <a:spcBef>
                <a:spcPts val="360"/>
              </a:spcBef>
              <a:spcAft>
                <a:spcPts val="0"/>
              </a:spcAft>
              <a:buSzPts val="1440"/>
              <a:buNone/>
              <a:defRPr sz="1800">
                <a:solidFill>
                  <a:schemeClr val="lt1"/>
                </a:solidFill>
              </a:defRPr>
            </a:lvl2pPr>
            <a:lvl3pPr indent="-228600" lvl="2" marL="1371600" algn="l">
              <a:spcBef>
                <a:spcPts val="320"/>
              </a:spcBef>
              <a:spcAft>
                <a:spcPts val="0"/>
              </a:spcAft>
              <a:buSzPts val="960"/>
              <a:buNone/>
              <a:defRPr sz="1600">
                <a:solidFill>
                  <a:schemeClr val="lt1"/>
                </a:solidFill>
              </a:defRPr>
            </a:lvl3pPr>
            <a:lvl4pPr indent="-228600" lvl="3" marL="1828800" algn="l">
              <a:spcBef>
                <a:spcPts val="280"/>
              </a:spcBef>
              <a:spcAft>
                <a:spcPts val="0"/>
              </a:spcAft>
              <a:buSzPts val="840"/>
              <a:buNone/>
              <a:defRPr sz="1400">
                <a:solidFill>
                  <a:schemeClr val="lt1"/>
                </a:solidFill>
              </a:defRPr>
            </a:lvl4pPr>
            <a:lvl5pPr indent="-228600" lvl="4" marL="2286000" algn="l">
              <a:spcBef>
                <a:spcPts val="280"/>
              </a:spcBef>
              <a:spcAft>
                <a:spcPts val="0"/>
              </a:spcAft>
              <a:buSzPts val="952"/>
              <a:buNone/>
              <a:defRPr sz="1400">
                <a:solidFill>
                  <a:schemeClr val="lt1"/>
                </a:solidFill>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8" name="Google Shape;48;p4"/>
          <p:cNvSpPr txBox="1"/>
          <p:nvPr>
            <p:ph idx="10" type="dt"/>
          </p:nvPr>
        </p:nvSpPr>
        <p:spPr>
          <a:xfrm rot="5400000">
            <a:off x="7763256" y="1170432"/>
            <a:ext cx="2286000" cy="381000"/>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
          <p:cNvSpPr txBox="1"/>
          <p:nvPr>
            <p:ph idx="11" type="ftr"/>
          </p:nvPr>
        </p:nvSpPr>
        <p:spPr>
          <a:xfrm rot="5400000">
            <a:off x="7077456" y="4178808"/>
            <a:ext cx="3657600" cy="384048"/>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4"/>
          <p:cNvSpPr/>
          <p:nvPr/>
        </p:nvSpPr>
        <p:spPr>
          <a:xfrm>
            <a:off x="381000" y="0"/>
            <a:ext cx="609600" cy="6858000"/>
          </a:xfrm>
          <a:prstGeom prst="rect">
            <a:avLst/>
          </a:prstGeom>
          <a:solidFill>
            <a:srgbClr val="FEC2AC">
              <a:alpha val="53725"/>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51" name="Google Shape;51;p4"/>
          <p:cNvSpPr/>
          <p:nvPr/>
        </p:nvSpPr>
        <p:spPr>
          <a:xfrm>
            <a:off x="276336" y="0"/>
            <a:ext cx="104664" cy="6858000"/>
          </a:xfrm>
          <a:prstGeom prst="rect">
            <a:avLst/>
          </a:prstGeom>
          <a:solidFill>
            <a:srgbClr val="FFD8CC">
              <a:alpha val="3568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52" name="Google Shape;52;p4"/>
          <p:cNvSpPr/>
          <p:nvPr/>
        </p:nvSpPr>
        <p:spPr>
          <a:xfrm>
            <a:off x="990600" y="0"/>
            <a:ext cx="181872" cy="6858000"/>
          </a:xfrm>
          <a:prstGeom prst="rect">
            <a:avLst/>
          </a:prstGeom>
          <a:solidFill>
            <a:srgbClr val="FFD8CC">
              <a:alpha val="69803"/>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53" name="Google Shape;53;p4"/>
          <p:cNvSpPr/>
          <p:nvPr/>
        </p:nvSpPr>
        <p:spPr>
          <a:xfrm>
            <a:off x="1141320" y="0"/>
            <a:ext cx="230280" cy="6858000"/>
          </a:xfrm>
          <a:prstGeom prst="rect">
            <a:avLst/>
          </a:prstGeom>
          <a:solidFill>
            <a:srgbClr val="FFEDE7">
              <a:alpha val="7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54" name="Google Shape;54;p4"/>
          <p:cNvCxnSpPr/>
          <p:nvPr/>
        </p:nvCxnSpPr>
        <p:spPr>
          <a:xfrm>
            <a:off x="106344" y="0"/>
            <a:ext cx="0" cy="6858000"/>
          </a:xfrm>
          <a:prstGeom prst="straightConnector1">
            <a:avLst/>
          </a:prstGeom>
          <a:noFill/>
          <a:ln cap="flat" cmpd="sng" w="57150">
            <a:solidFill>
              <a:srgbClr val="FEC2AC">
                <a:alpha val="72941"/>
              </a:srgbClr>
            </a:solidFill>
            <a:prstDash val="solid"/>
            <a:round/>
            <a:headEnd len="sm" w="sm" type="none"/>
            <a:tailEnd len="sm" w="sm" type="none"/>
          </a:ln>
        </p:spPr>
      </p:cxnSp>
      <p:cxnSp>
        <p:nvCxnSpPr>
          <p:cNvPr id="55" name="Google Shape;55;p4"/>
          <p:cNvCxnSpPr/>
          <p:nvPr/>
        </p:nvCxnSpPr>
        <p:spPr>
          <a:xfrm>
            <a:off x="914400" y="0"/>
            <a:ext cx="0" cy="6858000"/>
          </a:xfrm>
          <a:prstGeom prst="straightConnector1">
            <a:avLst/>
          </a:prstGeom>
          <a:noFill/>
          <a:ln cap="flat" cmpd="sng" w="57150">
            <a:solidFill>
              <a:srgbClr val="FFEDE7">
                <a:alpha val="82745"/>
              </a:srgbClr>
            </a:solidFill>
            <a:prstDash val="solid"/>
            <a:round/>
            <a:headEnd len="sm" w="sm" type="none"/>
            <a:tailEnd len="sm" w="sm" type="none"/>
          </a:ln>
        </p:spPr>
      </p:cxnSp>
      <p:cxnSp>
        <p:nvCxnSpPr>
          <p:cNvPr id="56" name="Google Shape;56;p4"/>
          <p:cNvCxnSpPr/>
          <p:nvPr/>
        </p:nvCxnSpPr>
        <p:spPr>
          <a:xfrm>
            <a:off x="854112" y="0"/>
            <a:ext cx="0" cy="6858000"/>
          </a:xfrm>
          <a:prstGeom prst="straightConnector1">
            <a:avLst/>
          </a:prstGeom>
          <a:noFill/>
          <a:ln cap="flat" cmpd="sng" w="57150">
            <a:solidFill>
              <a:srgbClr val="FEC2AC"/>
            </a:solidFill>
            <a:prstDash val="solid"/>
            <a:round/>
            <a:headEnd len="sm" w="sm" type="none"/>
            <a:tailEnd len="sm" w="sm" type="none"/>
          </a:ln>
        </p:spPr>
      </p:cxnSp>
      <p:cxnSp>
        <p:nvCxnSpPr>
          <p:cNvPr id="57" name="Google Shape;57;p4"/>
          <p:cNvCxnSpPr/>
          <p:nvPr/>
        </p:nvCxnSpPr>
        <p:spPr>
          <a:xfrm>
            <a:off x="1726640" y="0"/>
            <a:ext cx="0" cy="6858000"/>
          </a:xfrm>
          <a:prstGeom prst="straightConnector1">
            <a:avLst/>
          </a:prstGeom>
          <a:noFill/>
          <a:ln cap="flat" cmpd="sng" w="28575">
            <a:solidFill>
              <a:srgbClr val="FEC2AC">
                <a:alpha val="81960"/>
              </a:srgbClr>
            </a:solidFill>
            <a:prstDash val="solid"/>
            <a:round/>
            <a:headEnd len="sm" w="sm" type="none"/>
            <a:tailEnd len="sm" w="sm" type="none"/>
          </a:ln>
        </p:spPr>
      </p:cxnSp>
      <p:cxnSp>
        <p:nvCxnSpPr>
          <p:cNvPr id="58" name="Google Shape;58;p4"/>
          <p:cNvCxnSpPr/>
          <p:nvPr/>
        </p:nvCxnSpPr>
        <p:spPr>
          <a:xfrm>
            <a:off x="1066800" y="0"/>
            <a:ext cx="0" cy="6858000"/>
          </a:xfrm>
          <a:prstGeom prst="straightConnector1">
            <a:avLst/>
          </a:prstGeom>
          <a:noFill/>
          <a:ln cap="flat" cmpd="sng" w="9525">
            <a:solidFill>
              <a:srgbClr val="FEC2AC"/>
            </a:solidFill>
            <a:prstDash val="solid"/>
            <a:round/>
            <a:headEnd len="sm" w="sm" type="none"/>
            <a:tailEnd len="sm" w="sm" type="none"/>
          </a:ln>
        </p:spPr>
      </p:cxnSp>
      <p:sp>
        <p:nvSpPr>
          <p:cNvPr id="59" name="Google Shape;59;p4"/>
          <p:cNvSpPr/>
          <p:nvPr/>
        </p:nvSpPr>
        <p:spPr>
          <a:xfrm>
            <a:off x="1219200" y="0"/>
            <a:ext cx="76200" cy="6858000"/>
          </a:xfrm>
          <a:prstGeom prst="rect">
            <a:avLst/>
          </a:prstGeom>
          <a:solidFill>
            <a:srgbClr val="FEC2AC">
              <a:alpha val="5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0" name="Google Shape;60;p4"/>
          <p:cNvSpPr/>
          <p:nvPr/>
        </p:nvSpPr>
        <p:spPr>
          <a:xfrm>
            <a:off x="609600" y="3429000"/>
            <a:ext cx="1295400" cy="12954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1" name="Google Shape;61;p4"/>
          <p:cNvSpPr/>
          <p:nvPr/>
        </p:nvSpPr>
        <p:spPr>
          <a:xfrm>
            <a:off x="1324704" y="4866752"/>
            <a:ext cx="641424" cy="641424"/>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2" name="Google Shape;62;p4"/>
          <p:cNvSpPr/>
          <p:nvPr/>
        </p:nvSpPr>
        <p:spPr>
          <a:xfrm>
            <a:off x="1091080" y="5500632"/>
            <a:ext cx="137160" cy="1371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3" name="Google Shape;63;p4"/>
          <p:cNvSpPr/>
          <p:nvPr/>
        </p:nvSpPr>
        <p:spPr>
          <a:xfrm>
            <a:off x="1664208" y="5791200"/>
            <a:ext cx="274320" cy="2743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64" name="Google Shape;64;p4"/>
          <p:cNvSpPr/>
          <p:nvPr/>
        </p:nvSpPr>
        <p:spPr>
          <a:xfrm>
            <a:off x="1879040" y="4479888"/>
            <a:ext cx="365760" cy="36576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65" name="Google Shape;65;p4"/>
          <p:cNvCxnSpPr/>
          <p:nvPr/>
        </p:nvCxnSpPr>
        <p:spPr>
          <a:xfrm>
            <a:off x="9097944" y="0"/>
            <a:ext cx="0" cy="6858000"/>
          </a:xfrm>
          <a:prstGeom prst="straightConnector1">
            <a:avLst/>
          </a:prstGeom>
          <a:noFill/>
          <a:ln cap="flat" cmpd="thickThin" w="57150">
            <a:solidFill>
              <a:srgbClr val="FEC2AC"/>
            </a:solidFill>
            <a:prstDash val="solid"/>
            <a:round/>
            <a:headEnd len="sm" w="sm" type="none"/>
            <a:tailEnd len="sm" w="sm" type="none"/>
          </a:ln>
        </p:spPr>
      </p:cxnSp>
      <p:sp>
        <p:nvSpPr>
          <p:cNvPr id="66" name="Google Shape;66;p4"/>
          <p:cNvSpPr txBox="1"/>
          <p:nvPr>
            <p:ph idx="12" type="sldNum"/>
          </p:nvPr>
        </p:nvSpPr>
        <p:spPr>
          <a:xfrm>
            <a:off x="1340616" y="4928702"/>
            <a:ext cx="609600" cy="517524"/>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ki İçerik" type="twoObj">
  <p:cSld name="TWO_OBJECTS">
    <p:spTree>
      <p:nvGrpSpPr>
        <p:cNvPr id="67" name="Shape 67"/>
        <p:cNvGrpSpPr/>
        <p:nvPr/>
      </p:nvGrpSpPr>
      <p:grpSpPr>
        <a:xfrm>
          <a:off x="0" y="0"/>
          <a:ext cx="0" cy="0"/>
          <a:chOff x="0" y="0"/>
          <a:chExt cx="0" cy="0"/>
        </a:xfrm>
      </p:grpSpPr>
      <p:sp>
        <p:nvSpPr>
          <p:cNvPr id="68" name="Google Shape;68;p5"/>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5"/>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5"/>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5"/>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
        <p:nvSpPr>
          <p:cNvPr id="72" name="Google Shape;72;p5"/>
          <p:cNvSpPr txBox="1"/>
          <p:nvPr>
            <p:ph idx="1" type="body"/>
          </p:nvPr>
        </p:nvSpPr>
        <p:spPr>
          <a:xfrm>
            <a:off x="457200" y="1600200"/>
            <a:ext cx="3657600" cy="4572000"/>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3" name="Google Shape;73;p5"/>
          <p:cNvSpPr txBox="1"/>
          <p:nvPr>
            <p:ph idx="2" type="body"/>
          </p:nvPr>
        </p:nvSpPr>
        <p:spPr>
          <a:xfrm>
            <a:off x="4270248" y="1600200"/>
            <a:ext cx="3657600" cy="4572000"/>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Karşılaştırma" type="twoTxTwoObj">
  <p:cSld name="TWO_OBJECTS_WITH_TEXT">
    <p:spTree>
      <p:nvGrpSpPr>
        <p:cNvPr id="74" name="Shape 74"/>
        <p:cNvGrpSpPr/>
        <p:nvPr/>
      </p:nvGrpSpPr>
      <p:grpSpPr>
        <a:xfrm>
          <a:off x="0" y="0"/>
          <a:ext cx="0" cy="0"/>
          <a:chOff x="0" y="0"/>
          <a:chExt cx="0" cy="0"/>
        </a:xfrm>
      </p:grpSpPr>
      <p:sp>
        <p:nvSpPr>
          <p:cNvPr id="75" name="Google Shape;75;p6"/>
          <p:cNvSpPr txBox="1"/>
          <p:nvPr>
            <p:ph type="title"/>
          </p:nvPr>
        </p:nvSpPr>
        <p:spPr>
          <a:xfrm>
            <a:off x="457200" y="273050"/>
            <a:ext cx="7543800" cy="11430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3000"/>
              <a:buFont typeface="Century Schoolboo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6"/>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6"/>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6"/>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
        <p:nvSpPr>
          <p:cNvPr id="79" name="Google Shape;79;p6"/>
          <p:cNvSpPr txBox="1"/>
          <p:nvPr>
            <p:ph idx="1" type="body"/>
          </p:nvPr>
        </p:nvSpPr>
        <p:spPr>
          <a:xfrm>
            <a:off x="457200" y="2362200"/>
            <a:ext cx="3657600" cy="3886200"/>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6"/>
          <p:cNvSpPr txBox="1"/>
          <p:nvPr>
            <p:ph idx="2" type="body"/>
          </p:nvPr>
        </p:nvSpPr>
        <p:spPr>
          <a:xfrm>
            <a:off x="4371975" y="2362200"/>
            <a:ext cx="3657600" cy="3886200"/>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1" name="Google Shape;81;p6"/>
          <p:cNvSpPr/>
          <p:nvPr>
            <p:ph idx="3" type="body"/>
          </p:nvPr>
        </p:nvSpPr>
        <p:spPr>
          <a:xfrm>
            <a:off x="4572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2" name="Google Shape;82;p6"/>
          <p:cNvSpPr/>
          <p:nvPr>
            <p:ph idx="4" type="body"/>
          </p:nvPr>
        </p:nvSpPr>
        <p:spPr>
          <a:xfrm>
            <a:off x="4343400" y="1569720"/>
            <a:ext cx="3657600" cy="658368"/>
          </a:xfrm>
          <a:prstGeom prst="roundRect">
            <a:avLst>
              <a:gd fmla="val 16667" name="adj"/>
            </a:avLst>
          </a:prstGeom>
          <a:solidFill>
            <a:schemeClr val="accent1"/>
          </a:solidFill>
          <a:ln>
            <a:noFill/>
          </a:ln>
        </p:spPr>
        <p:txBody>
          <a:bodyPr anchorCtr="0" anchor="ctr" bIns="45700" lIns="91425" spcFirstLastPara="1" rIns="91425" wrap="square" tIns="45700"/>
          <a:lstStyle>
            <a:lvl1pPr indent="-228600" lvl="0" marL="457200" algn="l">
              <a:spcBef>
                <a:spcPts val="600"/>
              </a:spcBef>
              <a:spcAft>
                <a:spcPts val="0"/>
              </a:spcAft>
              <a:buSzPts val="1400"/>
              <a:buFont typeface="Century Schoolbook"/>
              <a:buNone/>
              <a:defRPr b="1" sz="2000">
                <a:solidFill>
                  <a:srgbClr val="FFFFFF"/>
                </a:solidFill>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Yalnızca Başlık" type="titleOnly">
  <p:cSld name="TITLE_ONLY">
    <p:spTree>
      <p:nvGrpSpPr>
        <p:cNvPr id="83" name="Shape 83"/>
        <p:cNvGrpSpPr/>
        <p:nvPr/>
      </p:nvGrpSpPr>
      <p:grpSpPr>
        <a:xfrm>
          <a:off x="0" y="0"/>
          <a:ext cx="0" cy="0"/>
          <a:chOff x="0" y="0"/>
          <a:chExt cx="0" cy="0"/>
        </a:xfrm>
      </p:grpSpPr>
      <p:sp>
        <p:nvSpPr>
          <p:cNvPr id="84" name="Google Shape;84;p7"/>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7"/>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7"/>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
        <p:nvSpPr>
          <p:cNvPr id="87" name="Google Shape;87;p7"/>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oş" type="blank">
  <p:cSld name="BLANK">
    <p:spTree>
      <p:nvGrpSpPr>
        <p:cNvPr id="88" name="Shape 88"/>
        <p:cNvGrpSpPr/>
        <p:nvPr/>
      </p:nvGrpSpPr>
      <p:grpSpPr>
        <a:xfrm>
          <a:off x="0" y="0"/>
          <a:ext cx="0" cy="0"/>
          <a:chOff x="0" y="0"/>
          <a:chExt cx="0" cy="0"/>
        </a:xfrm>
      </p:grpSpPr>
      <p:sp>
        <p:nvSpPr>
          <p:cNvPr id="89" name="Google Shape;89;p8"/>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8"/>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8"/>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aşlıklı İçerik" showMasterSp="0" type="objTx">
  <p:cSld name="OBJECT_WITH_CAPTION_TEXT">
    <p:bg>
      <p:bgPr>
        <a:solidFill>
          <a:schemeClr val="lt1"/>
        </a:solidFill>
      </p:bgPr>
    </p:bg>
    <p:spTree>
      <p:nvGrpSpPr>
        <p:cNvPr id="92" name="Shape 92"/>
        <p:cNvGrpSpPr/>
        <p:nvPr/>
      </p:nvGrpSpPr>
      <p:grpSpPr>
        <a:xfrm>
          <a:off x="0" y="0"/>
          <a:ext cx="0" cy="0"/>
          <a:chOff x="0" y="0"/>
          <a:chExt cx="0" cy="0"/>
        </a:xfrm>
      </p:grpSpPr>
      <p:cxnSp>
        <p:nvCxnSpPr>
          <p:cNvPr id="93" name="Google Shape;93;p9"/>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94" name="Google Shape;94;p9"/>
          <p:cNvSpPr txBox="1"/>
          <p:nvPr>
            <p:ph type="title"/>
          </p:nvPr>
        </p:nvSpPr>
        <p:spPr>
          <a:xfrm rot="5400000">
            <a:off x="3371850" y="3200400"/>
            <a:ext cx="6309360" cy="4572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2000"/>
              <a:buFont typeface="Century Schoolbook"/>
              <a:buNone/>
              <a:defRPr b="1" sz="2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9"/>
          <p:cNvSpPr txBox="1"/>
          <p:nvPr>
            <p:ph idx="1" type="body"/>
          </p:nvPr>
        </p:nvSpPr>
        <p:spPr>
          <a:xfrm>
            <a:off x="6812280" y="274320"/>
            <a:ext cx="1527048" cy="4983480"/>
          </a:xfrm>
          <a:prstGeom prst="rect">
            <a:avLst/>
          </a:prstGeom>
          <a:noFill/>
          <a:ln>
            <a:noFill/>
          </a:ln>
        </p:spPr>
        <p:txBody>
          <a:bodyPr anchorCtr="0" anchor="t" bIns="45700" lIns="91425" spcFirstLastPara="1" rIns="91425" wrap="square" tIns="45700"/>
          <a:lstStyle>
            <a:lvl1pPr indent="-228600" lvl="0" marL="457200" algn="l">
              <a:spcBef>
                <a:spcPts val="400"/>
              </a:spcBef>
              <a:spcAft>
                <a:spcPts val="0"/>
              </a:spcAft>
              <a:buSzPts val="840"/>
              <a:buNone/>
              <a:defRPr sz="1200"/>
            </a:lvl1pPr>
            <a:lvl2pPr indent="-228600" lvl="1" marL="914400" algn="l">
              <a:spcBef>
                <a:spcPts val="1000"/>
              </a:spcBef>
              <a:spcAft>
                <a:spcPts val="0"/>
              </a:spcAft>
              <a:buSzPts val="960"/>
              <a:buNone/>
              <a:defRPr sz="1200"/>
            </a:lvl2pPr>
            <a:lvl3pPr indent="-228600" lvl="2" marL="1371600" algn="l">
              <a:spcBef>
                <a:spcPts val="200"/>
              </a:spcBef>
              <a:spcAft>
                <a:spcPts val="0"/>
              </a:spcAft>
              <a:buSzPts val="600"/>
              <a:buNone/>
              <a:defRPr sz="1000"/>
            </a:lvl3pPr>
            <a:lvl4pPr indent="-228600" lvl="3" marL="1828800" algn="l">
              <a:spcBef>
                <a:spcPts val="180"/>
              </a:spcBef>
              <a:spcAft>
                <a:spcPts val="0"/>
              </a:spcAft>
              <a:buSzPts val="540"/>
              <a:buNone/>
              <a:defRPr sz="900"/>
            </a:lvl4pPr>
            <a:lvl5pPr indent="-228600" lvl="4" marL="2286000" algn="l">
              <a:spcBef>
                <a:spcPts val="180"/>
              </a:spcBef>
              <a:spcAft>
                <a:spcPts val="0"/>
              </a:spcAft>
              <a:buSzPts val="612"/>
              <a:buNone/>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96" name="Google Shape;96;p9"/>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97" name="Google Shape;97;p9"/>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cxnSp>
        <p:nvCxnSpPr>
          <p:cNvPr id="98" name="Google Shape;98;p9"/>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99" name="Google Shape;99;p9"/>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00" name="Google Shape;100;p9"/>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01" name="Google Shape;101;p9"/>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102" name="Google Shape;102;p9"/>
          <p:cNvSpPr txBox="1"/>
          <p:nvPr>
            <p:ph idx="2" type="body"/>
          </p:nvPr>
        </p:nvSpPr>
        <p:spPr>
          <a:xfrm>
            <a:off x="304800" y="274320"/>
            <a:ext cx="5638800" cy="6327648"/>
          </a:xfrm>
          <a:prstGeom prst="rect">
            <a:avLst/>
          </a:prstGeom>
          <a:noFill/>
          <a:ln>
            <a:noFill/>
          </a:ln>
        </p:spPr>
        <p:txBody>
          <a:bodyPr anchorCtr="0" anchor="t" bIns="45700" lIns="91425" spcFirstLastPara="1" rIns="91425" wrap="square" tIns="45700"/>
          <a:lstStyle>
            <a:lvl1pPr indent="-308610" lvl="0" marL="457200" algn="l">
              <a:spcBef>
                <a:spcPts val="600"/>
              </a:spcBef>
              <a:spcAft>
                <a:spcPts val="0"/>
              </a:spcAft>
              <a:buSzPts val="1260"/>
              <a:buChar char="🞆"/>
              <a:defRPr/>
            </a:lvl1pPr>
            <a:lvl2pPr indent="-320040" lvl="1" marL="914400" algn="l">
              <a:spcBef>
                <a:spcPts val="360"/>
              </a:spcBef>
              <a:spcAft>
                <a:spcPts val="0"/>
              </a:spcAft>
              <a:buSzPts val="144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306323" lvl="4" marL="2286000" algn="l">
              <a:spcBef>
                <a:spcPts val="360"/>
              </a:spcBef>
              <a:spcAft>
                <a:spcPts val="0"/>
              </a:spcAft>
              <a:buSzPts val="1224"/>
              <a:buChar char="⚫"/>
              <a:defRPr/>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3" name="Google Shape;103;p9"/>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9"/>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
        <p:nvSpPr>
          <p:cNvPr id="105" name="Google Shape;105;p9"/>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aşlıklı Resim" showMasterSp="0" type="picTx">
  <p:cSld name="PICTURE_WITH_CAPTION_TEXT">
    <p:spTree>
      <p:nvGrpSpPr>
        <p:cNvPr id="106" name="Shape 106"/>
        <p:cNvGrpSpPr/>
        <p:nvPr/>
      </p:nvGrpSpPr>
      <p:grpSpPr>
        <a:xfrm>
          <a:off x="0" y="0"/>
          <a:ext cx="0" cy="0"/>
          <a:chOff x="0" y="0"/>
          <a:chExt cx="0" cy="0"/>
        </a:xfrm>
      </p:grpSpPr>
      <p:cxnSp>
        <p:nvCxnSpPr>
          <p:cNvPr id="107" name="Google Shape;107;p10"/>
          <p:cNvCxnSpPr/>
          <p:nvPr/>
        </p:nvCxnSpPr>
        <p:spPr>
          <a:xfrm>
            <a:off x="8763000" y="0"/>
            <a:ext cx="0" cy="6858000"/>
          </a:xfrm>
          <a:prstGeom prst="straightConnector1">
            <a:avLst/>
          </a:prstGeom>
          <a:noFill/>
          <a:ln cap="flat" cmpd="sng" w="38100">
            <a:solidFill>
              <a:srgbClr val="FEC2AC"/>
            </a:solidFill>
            <a:prstDash val="solid"/>
            <a:round/>
            <a:headEnd len="sm" w="sm" type="none"/>
            <a:tailEnd len="sm" w="sm" type="none"/>
          </a:ln>
        </p:spPr>
      </p:cxnSp>
      <p:sp>
        <p:nvSpPr>
          <p:cNvPr id="108" name="Google Shape;108;p10"/>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109" name="Google Shape;109;p10"/>
          <p:cNvSpPr txBox="1"/>
          <p:nvPr>
            <p:ph type="title"/>
          </p:nvPr>
        </p:nvSpPr>
        <p:spPr>
          <a:xfrm rot="5400000">
            <a:off x="3350133" y="3200400"/>
            <a:ext cx="6309360" cy="45720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2"/>
              </a:buClr>
              <a:buSzPts val="2000"/>
              <a:buFont typeface="Century Schoolbook"/>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0"/>
          <p:cNvSpPr/>
          <p:nvPr>
            <p:ph idx="2" type="pic"/>
          </p:nvPr>
        </p:nvSpPr>
        <p:spPr>
          <a:xfrm>
            <a:off x="0" y="0"/>
            <a:ext cx="6172200" cy="6858000"/>
          </a:xfrm>
          <a:prstGeom prst="rect">
            <a:avLst/>
          </a:prstGeom>
          <a:solidFill>
            <a:schemeClr val="lt2"/>
          </a:solidFill>
          <a:ln>
            <a:noFill/>
          </a:ln>
        </p:spPr>
        <p:txBody>
          <a:bodyPr anchorCtr="0" anchor="t" bIns="45700" lIns="91425" spcFirstLastPara="1" rIns="91425" wrap="square" tIns="45700"/>
          <a:lstStyle>
            <a:lvl1pPr lvl="0" marR="0" rtl="0" algn="l">
              <a:spcBef>
                <a:spcPts val="600"/>
              </a:spcBef>
              <a:spcAft>
                <a:spcPts val="0"/>
              </a:spcAft>
              <a:buClr>
                <a:schemeClr val="accent1"/>
              </a:buClr>
              <a:buSzPts val="2240"/>
              <a:buFont typeface="Noto Sans Symbols"/>
              <a:buNone/>
              <a:defRPr b="0" i="0" sz="3200" u="none" cap="none" strike="noStrike">
                <a:solidFill>
                  <a:schemeClr val="dk1"/>
                </a:solidFill>
                <a:latin typeface="Century Schoolbook"/>
                <a:ea typeface="Century Schoolbook"/>
                <a:cs typeface="Century Schoolbook"/>
                <a:sym typeface="Century Schoolbook"/>
              </a:defRPr>
            </a:lvl1pPr>
            <a:lvl2pPr lvl="1"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lvl="2" marR="0" rtl="0" algn="l">
              <a:spcBef>
                <a:spcPts val="360"/>
              </a:spcBef>
              <a:spcAft>
                <a:spcPts val="0"/>
              </a:spcAft>
              <a:buClr>
                <a:srgbClr val="DE7530"/>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360"/>
              </a:spcBef>
              <a:spcAft>
                <a:spcPts val="0"/>
              </a:spcAft>
              <a:buClr>
                <a:srgbClr val="FEC2AC"/>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320"/>
              </a:spcBef>
              <a:spcAft>
                <a:spcPts val="0"/>
              </a:spcAft>
              <a:buClr>
                <a:srgbClr val="BBC9E9"/>
              </a:buClr>
              <a:buSzPts val="1088"/>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lvl="5" marR="0" rtl="0" algn="l">
              <a:spcBef>
                <a:spcPts val="320"/>
              </a:spcBef>
              <a:spcAft>
                <a:spcPts val="0"/>
              </a:spcAft>
              <a:buClr>
                <a:schemeClr val="accent1"/>
              </a:buClr>
              <a:buSzPts val="16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lvl="6" marR="0" rtl="0" algn="l">
              <a:spcBef>
                <a:spcPts val="280"/>
              </a:spcBef>
              <a:spcAft>
                <a:spcPts val="0"/>
              </a:spcAft>
              <a:buClr>
                <a:srgbClr val="FEC2AC"/>
              </a:buClr>
              <a:buSzPts val="840"/>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lvl="7" marR="0" rtl="0" algn="l">
              <a:spcBef>
                <a:spcPts val="280"/>
              </a:spcBef>
              <a:spcAft>
                <a:spcPts val="0"/>
              </a:spcAft>
              <a:buClr>
                <a:schemeClr val="accent2"/>
              </a:buClr>
              <a:buSzPts val="14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lvl="8" marR="0" rtl="0" algn="l">
              <a:spcBef>
                <a:spcPts val="280"/>
              </a:spcBef>
              <a:spcAft>
                <a:spcPts val="0"/>
              </a:spcAft>
              <a:buClr>
                <a:srgbClr val="DE7530"/>
              </a:buClr>
              <a:buSzPts val="14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111" name="Google Shape;111;p10"/>
          <p:cNvSpPr txBox="1"/>
          <p:nvPr>
            <p:ph idx="1" type="body"/>
          </p:nvPr>
        </p:nvSpPr>
        <p:spPr>
          <a:xfrm>
            <a:off x="6765798" y="264795"/>
            <a:ext cx="1524000" cy="4956048"/>
          </a:xfrm>
          <a:prstGeom prst="rect">
            <a:avLst/>
          </a:prstGeom>
          <a:noFill/>
          <a:ln>
            <a:noFill/>
          </a:ln>
        </p:spPr>
        <p:txBody>
          <a:bodyPr anchorCtr="0" anchor="t" bIns="45700" lIns="91425" spcFirstLastPara="1" rIns="91425" wrap="square" tIns="45700"/>
          <a:lstStyle>
            <a:lvl1pPr indent="-228600" lvl="0" marL="457200" algn="l">
              <a:spcBef>
                <a:spcPts val="100"/>
              </a:spcBef>
              <a:spcAft>
                <a:spcPts val="0"/>
              </a:spcAft>
              <a:buSzPts val="840"/>
              <a:buFont typeface="Century Schoolbook"/>
              <a:buNone/>
              <a:defRPr sz="1200"/>
            </a:lvl1pPr>
            <a:lvl2pPr indent="-289560" lvl="1" marL="914400" algn="l">
              <a:spcBef>
                <a:spcPts val="400"/>
              </a:spcBef>
              <a:spcAft>
                <a:spcPts val="0"/>
              </a:spcAft>
              <a:buSzPts val="960"/>
              <a:buChar char="⚫"/>
              <a:defRPr sz="1200"/>
            </a:lvl2pPr>
            <a:lvl3pPr indent="-266700" lvl="2" marL="1371600" algn="l">
              <a:spcBef>
                <a:spcPts val="200"/>
              </a:spcBef>
              <a:spcAft>
                <a:spcPts val="0"/>
              </a:spcAft>
              <a:buSzPts val="600"/>
              <a:buChar char="🞆"/>
              <a:defRPr sz="1000"/>
            </a:lvl3pPr>
            <a:lvl4pPr indent="-262889" lvl="3" marL="1828800" algn="l">
              <a:spcBef>
                <a:spcPts val="180"/>
              </a:spcBef>
              <a:spcAft>
                <a:spcPts val="0"/>
              </a:spcAft>
              <a:buSzPts val="540"/>
              <a:buChar char="🞆"/>
              <a:defRPr sz="900"/>
            </a:lvl4pPr>
            <a:lvl5pPr indent="-267461" lvl="4" marL="2286000" algn="l">
              <a:spcBef>
                <a:spcPts val="180"/>
              </a:spcBef>
              <a:spcAft>
                <a:spcPts val="0"/>
              </a:spcAft>
              <a:buSzPts val="612"/>
              <a:buChar char="⚫"/>
              <a:defRPr sz="900"/>
            </a:lvl5pPr>
            <a:lvl6pPr indent="-342900" lvl="5" marL="2743200" algn="l">
              <a:spcBef>
                <a:spcPts val="360"/>
              </a:spcBef>
              <a:spcAft>
                <a:spcPts val="0"/>
              </a:spcAft>
              <a:buSzPts val="1800"/>
              <a:buChar char="•"/>
              <a:defRPr/>
            </a:lvl6pPr>
            <a:lvl7pPr indent="-297179" lvl="6" marL="3200400" algn="l">
              <a:spcBef>
                <a:spcPts val="360"/>
              </a:spcBef>
              <a:spcAft>
                <a:spcPts val="0"/>
              </a:spcAft>
              <a:buSzPts val="108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cxnSp>
        <p:nvCxnSpPr>
          <p:cNvPr id="112" name="Google Shape;112;p10"/>
          <p:cNvCxnSpPr/>
          <p:nvPr/>
        </p:nvCxnSpPr>
        <p:spPr>
          <a:xfrm>
            <a:off x="8991600" y="0"/>
            <a:ext cx="0" cy="6858000"/>
          </a:xfrm>
          <a:prstGeom prst="straightConnector1">
            <a:avLst/>
          </a:prstGeom>
          <a:noFill/>
          <a:ln cap="flat" cmpd="sng" w="9525">
            <a:solidFill>
              <a:schemeClr val="dk1"/>
            </a:solidFill>
            <a:prstDash val="solid"/>
            <a:round/>
            <a:headEnd len="sm" w="sm" type="none"/>
            <a:tailEnd len="sm" w="sm" type="none"/>
          </a:ln>
        </p:spPr>
      </p:cxnSp>
      <p:sp>
        <p:nvSpPr>
          <p:cNvPr id="113" name="Google Shape;113;p10"/>
          <p:cNvSpPr/>
          <p:nvPr/>
        </p:nvSpPr>
        <p:spPr>
          <a:xfrm>
            <a:off x="8839200" y="0"/>
            <a:ext cx="304800" cy="6858000"/>
          </a:xfrm>
          <a:prstGeom prst="rect">
            <a:avLst/>
          </a:prstGeom>
          <a:solidFill>
            <a:srgbClr val="FEC2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14" name="Google Shape;114;p10"/>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cxnSp>
        <p:nvCxnSpPr>
          <p:cNvPr id="115" name="Google Shape;115;p10"/>
          <p:cNvCxnSpPr/>
          <p:nvPr/>
        </p:nvCxnSpPr>
        <p:spPr>
          <a:xfrm>
            <a:off x="6248400" y="0"/>
            <a:ext cx="0" cy="6858000"/>
          </a:xfrm>
          <a:prstGeom prst="straightConnector1">
            <a:avLst/>
          </a:prstGeom>
          <a:noFill/>
          <a:ln cap="flat" cmpd="sng" w="38100">
            <a:solidFill>
              <a:srgbClr val="FEC2AC"/>
            </a:solidFill>
            <a:prstDash val="solid"/>
            <a:round/>
            <a:headEnd len="sm" w="sm" type="none"/>
            <a:tailEnd len="sm" w="sm" type="none"/>
          </a:ln>
        </p:spPr>
      </p:cxnSp>
      <p:cxnSp>
        <p:nvCxnSpPr>
          <p:cNvPr id="116" name="Google Shape;116;p10"/>
          <p:cNvCxnSpPr/>
          <p:nvPr/>
        </p:nvCxnSpPr>
        <p:spPr>
          <a:xfrm>
            <a:off x="6192296" y="0"/>
            <a:ext cx="0" cy="6858000"/>
          </a:xfrm>
          <a:prstGeom prst="straightConnector1">
            <a:avLst/>
          </a:prstGeom>
          <a:noFill/>
          <a:ln cap="flat" cmpd="sng" w="12700">
            <a:solidFill>
              <a:schemeClr val="accent1"/>
            </a:solidFill>
            <a:prstDash val="solid"/>
            <a:round/>
            <a:headEnd len="sm" w="sm" type="none"/>
            <a:tailEnd len="sm" w="sm" type="none"/>
          </a:ln>
        </p:spPr>
      </p:cxnSp>
      <p:sp>
        <p:nvSpPr>
          <p:cNvPr id="117" name="Google Shape;117;p10"/>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10"/>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tr-TR"/>
              <a:t>‹#›</a:t>
            </a:fld>
            <a:endParaRPr/>
          </a:p>
        </p:txBody>
      </p:sp>
      <p:sp>
        <p:nvSpPr>
          <p:cNvPr id="119" name="Google Shape;119;p10"/>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cxnSp>
        <p:nvCxnSpPr>
          <p:cNvPr id="6" name="Google Shape;6;p1"/>
          <p:cNvCxnSpPr/>
          <p:nvPr/>
        </p:nvCxnSpPr>
        <p:spPr>
          <a:xfrm>
            <a:off x="8763000" y="0"/>
            <a:ext cx="0" cy="6858000"/>
          </a:xfrm>
          <a:prstGeom prst="straightConnector1">
            <a:avLst/>
          </a:prstGeom>
          <a:noFill/>
          <a:ln cap="flat" cmpd="sng" w="38100">
            <a:solidFill>
              <a:srgbClr val="FEC2AC">
                <a:alpha val="92941"/>
              </a:srgbClr>
            </a:solidFill>
            <a:prstDash val="solid"/>
            <a:round/>
            <a:headEnd len="sm" w="sm" type="none"/>
            <a:tailEnd len="sm" w="sm" type="none"/>
          </a:ln>
        </p:spPr>
      </p:cxnSp>
      <p:sp>
        <p:nvSpPr>
          <p:cNvPr id="7" name="Google Shape;7;p1"/>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Clr>
                <a:schemeClr val="dk2"/>
              </a:buClr>
              <a:buSzPts val="3000"/>
              <a:buFont typeface="Century Schoolbook"/>
              <a:buNone/>
              <a:defRPr b="0" i="0" sz="3000" u="none" cap="small" strike="noStrike">
                <a:solidFill>
                  <a:schemeClr val="dk2"/>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1"/>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lstStyle>
            <a:lvl1pPr indent="-335280" lvl="0" marL="457200" marR="0" rtl="0" algn="l">
              <a:spcBef>
                <a:spcPts val="600"/>
              </a:spcBef>
              <a:spcAft>
                <a:spcPts val="0"/>
              </a:spcAft>
              <a:buClr>
                <a:schemeClr val="accent1"/>
              </a:buClr>
              <a:buSzPts val="1680"/>
              <a:buFont typeface="Noto Sans Symbols"/>
              <a:buChar char="🞆"/>
              <a:defRPr b="0" i="0" sz="2400" u="none" cap="none" strike="noStrike">
                <a:solidFill>
                  <a:schemeClr val="dk1"/>
                </a:solidFill>
                <a:latin typeface="Century Schoolbook"/>
                <a:ea typeface="Century Schoolbook"/>
                <a:cs typeface="Century Schoolbook"/>
                <a:sym typeface="Century Schoolbook"/>
              </a:defRPr>
            </a:lvl1pPr>
            <a:lvl2pPr indent="-335280" lvl="1" marL="914400" marR="0" rtl="0" algn="l">
              <a:spcBef>
                <a:spcPts val="420"/>
              </a:spcBef>
              <a:spcAft>
                <a:spcPts val="0"/>
              </a:spcAft>
              <a:buClr>
                <a:schemeClr val="accent1"/>
              </a:buClr>
              <a:buSzPts val="1680"/>
              <a:buFont typeface="Noto Sans Symbols"/>
              <a:buChar char="⚫"/>
              <a:defRPr b="0" i="0" sz="2100" u="none" cap="none" strike="noStrike">
                <a:solidFill>
                  <a:schemeClr val="dk1"/>
                </a:solidFill>
                <a:latin typeface="Century Schoolbook"/>
                <a:ea typeface="Century Schoolbook"/>
                <a:cs typeface="Century Schoolbook"/>
                <a:sym typeface="Century Schoolbook"/>
              </a:defRPr>
            </a:lvl2pPr>
            <a:lvl3pPr indent="-297180" lvl="2" marL="1371600" marR="0" rtl="0" algn="l">
              <a:spcBef>
                <a:spcPts val="360"/>
              </a:spcBef>
              <a:spcAft>
                <a:spcPts val="0"/>
              </a:spcAft>
              <a:buClr>
                <a:srgbClr val="DE7530"/>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3pPr>
            <a:lvl4pPr indent="-297180" lvl="3" marL="1828800" marR="0" rtl="0" algn="l">
              <a:spcBef>
                <a:spcPts val="360"/>
              </a:spcBef>
              <a:spcAft>
                <a:spcPts val="0"/>
              </a:spcAft>
              <a:buClr>
                <a:srgbClr val="FEC2AC"/>
              </a:buClr>
              <a:buSzPts val="1080"/>
              <a:buFont typeface="Noto Sans Symbols"/>
              <a:buChar char="🞆"/>
              <a:defRPr b="0" i="0" sz="1800" u="none" cap="none" strike="noStrike">
                <a:solidFill>
                  <a:schemeClr val="dk1"/>
                </a:solidFill>
                <a:latin typeface="Century Schoolbook"/>
                <a:ea typeface="Century Schoolbook"/>
                <a:cs typeface="Century Schoolbook"/>
                <a:sym typeface="Century Schoolbook"/>
              </a:defRPr>
            </a:lvl4pPr>
            <a:lvl5pPr indent="-297688" lvl="4" marL="2286000" marR="0" rtl="0" algn="l">
              <a:spcBef>
                <a:spcPts val="320"/>
              </a:spcBef>
              <a:spcAft>
                <a:spcPts val="0"/>
              </a:spcAft>
              <a:buClr>
                <a:srgbClr val="BBC9E9"/>
              </a:buClr>
              <a:buSzPts val="1088"/>
              <a:buFont typeface="Noto Sans Symbols"/>
              <a:buChar char="⚫"/>
              <a:defRPr b="0" i="0" sz="1600" u="none" cap="none" strike="noStrike">
                <a:solidFill>
                  <a:schemeClr val="dk1"/>
                </a:solidFill>
                <a:latin typeface="Century Schoolbook"/>
                <a:ea typeface="Century Schoolbook"/>
                <a:cs typeface="Century Schoolbook"/>
                <a:sym typeface="Century Schoolbook"/>
              </a:defRPr>
            </a:lvl5pPr>
            <a:lvl6pPr indent="-330200" lvl="5" marL="2743200" marR="0" rtl="0" algn="l">
              <a:spcBef>
                <a:spcPts val="320"/>
              </a:spcBef>
              <a:spcAft>
                <a:spcPts val="0"/>
              </a:spcAft>
              <a:buClr>
                <a:schemeClr val="accent1"/>
              </a:buClr>
              <a:buSzPts val="1600"/>
              <a:buFont typeface="Century Schoolbook"/>
              <a:buChar char="•"/>
              <a:defRPr b="0" i="0" sz="1600" u="none" cap="none" strike="noStrike">
                <a:solidFill>
                  <a:schemeClr val="dk2"/>
                </a:solidFill>
                <a:latin typeface="Century Schoolbook"/>
                <a:ea typeface="Century Schoolbook"/>
                <a:cs typeface="Century Schoolbook"/>
                <a:sym typeface="Century Schoolbook"/>
              </a:defRPr>
            </a:lvl6pPr>
            <a:lvl7pPr indent="-281939" lvl="6" marL="3200400" marR="0" rtl="0" algn="l">
              <a:spcBef>
                <a:spcPts val="280"/>
              </a:spcBef>
              <a:spcAft>
                <a:spcPts val="0"/>
              </a:spcAft>
              <a:buClr>
                <a:srgbClr val="FEC2AC"/>
              </a:buClr>
              <a:buSzPts val="840"/>
              <a:buFont typeface="Noto Sans Symbols"/>
              <a:buChar char="⚪"/>
              <a:defRPr b="0" i="0" sz="1400" u="none" cap="none" strike="noStrike">
                <a:solidFill>
                  <a:schemeClr val="dk2"/>
                </a:solidFill>
                <a:latin typeface="Century Schoolbook"/>
                <a:ea typeface="Century Schoolbook"/>
                <a:cs typeface="Century Schoolbook"/>
                <a:sym typeface="Century Schoolbook"/>
              </a:defRPr>
            </a:lvl7pPr>
            <a:lvl8pPr indent="-317500" lvl="7" marL="3657600" marR="0" rtl="0" algn="l">
              <a:spcBef>
                <a:spcPts val="280"/>
              </a:spcBef>
              <a:spcAft>
                <a:spcPts val="0"/>
              </a:spcAft>
              <a:buClr>
                <a:schemeClr val="accent2"/>
              </a:buClr>
              <a:buSzPts val="1400"/>
              <a:buFont typeface="Century Schoolbook"/>
              <a:buChar char="•"/>
              <a:defRPr b="0" i="0" sz="1400" u="none" cap="small" strike="noStrike">
                <a:solidFill>
                  <a:schemeClr val="dk2"/>
                </a:solidFill>
                <a:latin typeface="Century Schoolbook"/>
                <a:ea typeface="Century Schoolbook"/>
                <a:cs typeface="Century Schoolbook"/>
                <a:sym typeface="Century Schoolbook"/>
              </a:defRPr>
            </a:lvl8pPr>
            <a:lvl9pPr indent="-317500" lvl="8" marL="4114800" marR="0" rtl="0" algn="l">
              <a:spcBef>
                <a:spcPts val="280"/>
              </a:spcBef>
              <a:spcAft>
                <a:spcPts val="0"/>
              </a:spcAft>
              <a:buClr>
                <a:srgbClr val="DE7530"/>
              </a:buClr>
              <a:buSzPts val="1400"/>
              <a:buFont typeface="Century Schoolbook"/>
              <a:buChar char="•"/>
              <a:defRPr b="0" i="0" sz="1400" u="none" cap="none" strike="noStrike">
                <a:solidFill>
                  <a:schemeClr val="dk2"/>
                </a:solidFill>
                <a:latin typeface="Century Schoolbook"/>
                <a:ea typeface="Century Schoolbook"/>
                <a:cs typeface="Century Schoolbook"/>
                <a:sym typeface="Century Schoolbook"/>
              </a:defRPr>
            </a:lvl9pPr>
          </a:lstStyle>
          <a:p/>
        </p:txBody>
      </p:sp>
      <p:sp>
        <p:nvSpPr>
          <p:cNvPr id="9" name="Google Shape;9;p1"/>
          <p:cNvSpPr txBox="1"/>
          <p:nvPr>
            <p:ph idx="10" type="dt"/>
          </p:nvPr>
        </p:nvSpPr>
        <p:spPr>
          <a:xfrm rot="5400000">
            <a:off x="7589520" y="1081851"/>
            <a:ext cx="2011680" cy="384048"/>
          </a:xfrm>
          <a:prstGeom prst="rect">
            <a:avLst/>
          </a:prstGeom>
          <a:noFill/>
          <a:ln>
            <a:noFill/>
          </a:ln>
        </p:spPr>
        <p:txBody>
          <a:bodyPr anchorCtr="0" anchor="ctr" bIns="45700" lIns="91425" spcFirstLastPara="1" rIns="91425" wrap="square" tIns="45700"/>
          <a:lstStyle>
            <a:lvl1pPr lvl="0" marR="0" rtl="0" algn="r">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10" name="Google Shape;10;p1"/>
          <p:cNvSpPr txBox="1"/>
          <p:nvPr>
            <p:ph idx="11" type="ftr"/>
          </p:nvPr>
        </p:nvSpPr>
        <p:spPr>
          <a:xfrm rot="5400000">
            <a:off x="6990186" y="3737240"/>
            <a:ext cx="3200400" cy="36576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chemeClr val="dk2"/>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cxnSp>
        <p:nvCxnSpPr>
          <p:cNvPr id="11" name="Google Shape;11;p1"/>
          <p:cNvCxnSpPr/>
          <p:nvPr/>
        </p:nvCxnSpPr>
        <p:spPr>
          <a:xfrm>
            <a:off x="76200" y="0"/>
            <a:ext cx="0" cy="6858000"/>
          </a:xfrm>
          <a:prstGeom prst="straightConnector1">
            <a:avLst/>
          </a:prstGeom>
          <a:noFill/>
          <a:ln cap="flat" cmpd="thickThin" w="57150">
            <a:solidFill>
              <a:srgbClr val="FEC2AC"/>
            </a:solidFill>
            <a:prstDash val="solid"/>
            <a:round/>
            <a:headEnd len="sm" w="sm" type="none"/>
            <a:tailEnd len="sm" w="sm" type="none"/>
          </a:ln>
        </p:spPr>
      </p:cxnSp>
      <p:cxnSp>
        <p:nvCxnSpPr>
          <p:cNvPr id="12" name="Google Shape;12;p1"/>
          <p:cNvCxnSpPr/>
          <p:nvPr/>
        </p:nvCxnSpPr>
        <p:spPr>
          <a:xfrm>
            <a:off x="8991600" y="0"/>
            <a:ext cx="0" cy="6858000"/>
          </a:xfrm>
          <a:prstGeom prst="straightConnector1">
            <a:avLst/>
          </a:prstGeom>
          <a:noFill/>
          <a:ln cap="flat" cmpd="sng" w="19050">
            <a:solidFill>
              <a:schemeClr val="accent1"/>
            </a:solidFill>
            <a:prstDash val="solid"/>
            <a:round/>
            <a:headEnd len="sm" w="sm" type="none"/>
            <a:tailEnd len="sm" w="sm" type="none"/>
          </a:ln>
        </p:spPr>
      </p:cxnSp>
      <p:sp>
        <p:nvSpPr>
          <p:cNvPr id="13" name="Google Shape;13;p1"/>
          <p:cNvSpPr/>
          <p:nvPr/>
        </p:nvSpPr>
        <p:spPr>
          <a:xfrm>
            <a:off x="8839200" y="0"/>
            <a:ext cx="304800" cy="6858000"/>
          </a:xfrm>
          <a:prstGeom prst="rect">
            <a:avLst/>
          </a:prstGeom>
          <a:solidFill>
            <a:srgbClr val="FEC2AC">
              <a:alpha val="86666"/>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cxnSp>
        <p:nvCxnSpPr>
          <p:cNvPr id="14" name="Google Shape;14;p1"/>
          <p:cNvCxnSpPr/>
          <p:nvPr/>
        </p:nvCxnSpPr>
        <p:spPr>
          <a:xfrm>
            <a:off x="8915400" y="0"/>
            <a:ext cx="0" cy="6858000"/>
          </a:xfrm>
          <a:prstGeom prst="straightConnector1">
            <a:avLst/>
          </a:prstGeom>
          <a:noFill/>
          <a:ln cap="flat" cmpd="sng" w="9525">
            <a:solidFill>
              <a:schemeClr val="accent1"/>
            </a:solidFill>
            <a:prstDash val="solid"/>
            <a:round/>
            <a:headEnd len="sm" w="sm" type="none"/>
            <a:tailEnd len="sm" w="sm" type="none"/>
          </a:ln>
        </p:spPr>
      </p:cxnSp>
      <p:sp>
        <p:nvSpPr>
          <p:cNvPr id="15" name="Google Shape;15;p1"/>
          <p:cNvSpPr/>
          <p:nvPr/>
        </p:nvSpPr>
        <p:spPr>
          <a:xfrm>
            <a:off x="8156448" y="5715000"/>
            <a:ext cx="548640" cy="54864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16" name="Google Shape;16;p1"/>
          <p:cNvSpPr txBox="1"/>
          <p:nvPr>
            <p:ph idx="12" type="sldNum"/>
          </p:nvPr>
        </p:nvSpPr>
        <p:spPr>
          <a:xfrm>
            <a:off x="8129016" y="5734050"/>
            <a:ext cx="609600" cy="521208"/>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1pPr>
            <a:lvl2pPr indent="0" lvl="1"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2pPr>
            <a:lvl3pPr indent="0" lvl="2"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3pPr>
            <a:lvl4pPr indent="0" lvl="3"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4pPr>
            <a:lvl5pPr indent="0" lvl="4"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5pPr>
            <a:lvl6pPr indent="0" lvl="5"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6pPr>
            <a:lvl7pPr indent="0" lvl="6"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7pPr>
            <a:lvl8pPr indent="0" lvl="7"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8pPr>
            <a:lvl9pPr indent="0" lvl="8" marL="0" marR="0" rtl="0" algn="ctr">
              <a:spcBef>
                <a:spcPts val="0"/>
              </a:spcBef>
              <a:buNone/>
              <a:defRPr b="1" i="0" sz="1400" u="none" cap="none" strike="noStrike">
                <a:solidFill>
                  <a:srgbClr val="FFFFFF"/>
                </a:solidFill>
                <a:latin typeface="Century Schoolbook"/>
                <a:ea typeface="Century Schoolbook"/>
                <a:cs typeface="Century Schoolbook"/>
                <a:sym typeface="Century Schoolbook"/>
              </a:defRPr>
            </a:lvl9pPr>
          </a:lstStyle>
          <a:p>
            <a:pPr indent="0" lvl="0" marL="0" rtl="0" algn="ct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dergipark.org.tr/@editor_1023" TargetMode="External"/><Relationship Id="rId4" Type="http://schemas.openxmlformats.org/officeDocument/2006/relationships/hyperlink" Target="https://dergipark.org.tr/iusoskon/issue/9510/118872#author234334" TargetMode="External"/><Relationship Id="rId5" Type="http://schemas.openxmlformats.org/officeDocument/2006/relationships/hyperlink" Target="https://dergipark.org.tr/@editor_1023" TargetMode="External"/><Relationship Id="rId6" Type="http://schemas.openxmlformats.org/officeDocument/2006/relationships/hyperlink" Target="https://dergipark.org.tr/iusoskon/issue/9510/118872#author23433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13"/>
          <p:cNvSpPr txBox="1"/>
          <p:nvPr>
            <p:ph type="ctrTitle"/>
          </p:nvPr>
        </p:nvSpPr>
        <p:spPr>
          <a:xfrm>
            <a:off x="755576" y="404664"/>
            <a:ext cx="7846640" cy="2403698"/>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2"/>
              </a:buClr>
              <a:buSzPts val="3000"/>
              <a:buFont typeface="Century Schoolbook"/>
              <a:buNone/>
            </a:pPr>
            <a:r>
              <a:rPr lang="tr-TR">
                <a:latin typeface="Century Schoolbook"/>
                <a:ea typeface="Century Schoolbook"/>
                <a:cs typeface="Century Schoolbook"/>
                <a:sym typeface="Century Schoolbook"/>
              </a:rPr>
              <a:t>2005-2017 YILLARI ARASINDA tarım işçisi ücretlerinin organik tarım işletmeleri üzerindeki etkisi</a:t>
            </a:r>
            <a:endParaRPr>
              <a:latin typeface="Century Schoolbook"/>
              <a:ea typeface="Century Schoolbook"/>
              <a:cs typeface="Century Schoolbook"/>
              <a:sym typeface="Century Schoolbook"/>
            </a:endParaRPr>
          </a:p>
        </p:txBody>
      </p:sp>
      <p:sp>
        <p:nvSpPr>
          <p:cNvPr id="137" name="Google Shape;137;p13"/>
          <p:cNvSpPr txBox="1"/>
          <p:nvPr>
            <p:ph idx="1" type="subTitle"/>
          </p:nvPr>
        </p:nvSpPr>
        <p:spPr>
          <a:xfrm>
            <a:off x="2286000" y="5003322"/>
            <a:ext cx="6172200" cy="1371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60"/>
              <a:buNone/>
            </a:pPr>
            <a:r>
              <a:rPr lang="tr-TR">
                <a:solidFill>
                  <a:schemeClr val="dk1"/>
                </a:solidFill>
              </a:rPr>
              <a:t>SÜMEYYE ARPAT B151818006</a:t>
            </a:r>
            <a:endParaRPr/>
          </a:p>
          <a:p>
            <a:pPr indent="0" lvl="0" marL="0" rtl="0" algn="l">
              <a:spcBef>
                <a:spcPts val="600"/>
              </a:spcBef>
              <a:spcAft>
                <a:spcPts val="0"/>
              </a:spcAft>
              <a:buSzPts val="1260"/>
              <a:buNone/>
            </a:pPr>
            <a:r>
              <a:rPr lang="tr-TR">
                <a:solidFill>
                  <a:schemeClr val="dk1"/>
                </a:solidFill>
              </a:rPr>
              <a:t>MERVE ERGEZER B151818040</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22"/>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2"/>
              </a:buClr>
              <a:buSzPts val="3000"/>
              <a:buFont typeface="Century Schoolbook"/>
              <a:buNone/>
            </a:pPr>
            <a:r>
              <a:t/>
            </a:r>
            <a:endParaRPr/>
          </a:p>
        </p:txBody>
      </p:sp>
      <p:sp>
        <p:nvSpPr>
          <p:cNvPr id="190" name="Google Shape;190;p22"/>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Autofit/>
          </a:bodyPr>
          <a:lstStyle/>
          <a:p>
            <a:pPr indent="-167640" lvl="0" marL="274320" rtl="0" algn="l">
              <a:spcBef>
                <a:spcPts val="0"/>
              </a:spcBef>
              <a:spcAft>
                <a:spcPts val="0"/>
              </a:spcAft>
              <a:buSzPts val="168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14"/>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E65C01"/>
              </a:buClr>
              <a:buSzPts val="750"/>
              <a:buFont typeface="Libre Baskerville"/>
              <a:buNone/>
            </a:pPr>
            <a:r>
              <a:rPr lang="tr-TR">
                <a:solidFill>
                  <a:srgbClr val="E65C01"/>
                </a:solidFill>
              </a:rPr>
              <a:t>MOTİVASYON</a:t>
            </a:r>
            <a:endParaRPr/>
          </a:p>
        </p:txBody>
      </p:sp>
      <p:sp>
        <p:nvSpPr>
          <p:cNvPr id="143" name="Google Shape;143;p14"/>
          <p:cNvSpPr txBox="1"/>
          <p:nvPr>
            <p:ph idx="1" type="body"/>
          </p:nvPr>
        </p:nvSpPr>
        <p:spPr>
          <a:xfrm>
            <a:off x="457200" y="1600200"/>
            <a:ext cx="7467600" cy="4873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680"/>
              <a:buNone/>
            </a:pPr>
            <a:r>
              <a:rPr lang="tr-TR"/>
              <a:t>Amacımız tarım işçilerinin ücretlerinin organik tarım işletmelerini nasıl etkilediğini gösterebilmek.</a:t>
            </a:r>
            <a:endParaRPr/>
          </a:p>
          <a:p>
            <a:pPr indent="0" lvl="0" marL="0" rtl="0" algn="l">
              <a:spcBef>
                <a:spcPts val="600"/>
              </a:spcBef>
              <a:spcAft>
                <a:spcPts val="0"/>
              </a:spcAft>
              <a:buSzPts val="1680"/>
              <a:buNone/>
            </a:pPr>
            <a:r>
              <a:rPr lang="tr-TR"/>
              <a:t>Literatür taraması yapıldığında organik tarımda daha çok insan gücü,daha ilkel koşullar vb. gibi konulardan dolayı tarım işçisinin öneminin arttığını görebiliriz.</a:t>
            </a:r>
            <a:endParaRPr/>
          </a:p>
          <a:p>
            <a:pPr indent="0" lvl="0" marL="0" rtl="0" algn="l">
              <a:spcBef>
                <a:spcPts val="600"/>
              </a:spcBef>
              <a:spcAft>
                <a:spcPts val="0"/>
              </a:spcAft>
              <a:buSzPts val="1680"/>
              <a:buNone/>
            </a:pPr>
            <a:r>
              <a:rPr lang="tr-TR"/>
              <a:t>Fakat literatür taraması bu noktada yeterli değildir eksik noktaları bulunmaktadır.</a:t>
            </a:r>
            <a:endParaRPr/>
          </a:p>
          <a:p>
            <a:pPr indent="0" lvl="0" marL="0" rtl="0" algn="l">
              <a:spcBef>
                <a:spcPts val="600"/>
              </a:spcBef>
              <a:spcAft>
                <a:spcPts val="0"/>
              </a:spcAft>
              <a:buSzPts val="1680"/>
              <a:buNone/>
            </a:pPr>
            <a:r>
              <a:rPr lang="tr-TR"/>
              <a:t>Bu konuda yaptığımız katkı ise literatür eksikliğini doldurarak daha önce yapılmamış bir konuyu araştırmak.</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15"/>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E65C01"/>
              </a:buClr>
              <a:buSzPts val="3000"/>
              <a:buFont typeface="Century Schoolbook"/>
              <a:buNone/>
            </a:pPr>
            <a:r>
              <a:rPr lang="tr-TR">
                <a:solidFill>
                  <a:srgbClr val="E65C01"/>
                </a:solidFill>
              </a:rPr>
              <a:t>LİTERATÜR</a:t>
            </a:r>
            <a:endParaRPr>
              <a:solidFill>
                <a:srgbClr val="E65C01"/>
              </a:solidFill>
            </a:endParaRPr>
          </a:p>
        </p:txBody>
      </p:sp>
      <p:sp>
        <p:nvSpPr>
          <p:cNvPr id="149" name="Google Shape;149;p15"/>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554"/>
              <a:buChar char="🞆"/>
            </a:pPr>
            <a:r>
              <a:rPr lang="tr-TR" sz="2220"/>
              <a:t>Temel İş-Güç Biçimi Değişiminin Yaşam Tarzı Üzerindeki Etkileri</a:t>
            </a:r>
            <a:endParaRPr/>
          </a:p>
          <a:p>
            <a:pPr indent="-274320" lvl="0" marL="274320" rtl="0" algn="l">
              <a:lnSpc>
                <a:spcPct val="80000"/>
              </a:lnSpc>
              <a:spcBef>
                <a:spcPts val="600"/>
              </a:spcBef>
              <a:spcAft>
                <a:spcPts val="0"/>
              </a:spcAft>
              <a:buSzPts val="1554"/>
              <a:buChar char="🞆"/>
            </a:pPr>
            <a:r>
              <a:rPr lang="tr-TR" sz="2220" u="sng">
                <a:solidFill>
                  <a:schemeClr val="hlink"/>
                </a:solidFill>
                <a:hlinkClick r:id="rId3"/>
              </a:rPr>
              <a:t>Arş. Gör. Dr. Serkan GÜZEL </a:t>
            </a:r>
            <a:r>
              <a:rPr baseline="30000" lang="tr-TR" sz="2220" u="sng">
                <a:solidFill>
                  <a:schemeClr val="hlink"/>
                </a:solidFill>
                <a:hlinkClick r:id="rId4"/>
              </a:rPr>
              <a:t>[1] </a:t>
            </a:r>
            <a:r>
              <a:rPr lang="tr-TR" sz="2220">
                <a:solidFill>
                  <a:srgbClr val="0C0C0C"/>
                </a:solidFill>
              </a:rPr>
              <a:t>, </a:t>
            </a:r>
            <a:r>
              <a:rPr lang="tr-TR" sz="2220" u="sng">
                <a:solidFill>
                  <a:schemeClr val="hlink"/>
                </a:solidFill>
                <a:hlinkClick r:id="rId5"/>
              </a:rPr>
              <a:t>Prof. Dr. Gülay ARIKAN </a:t>
            </a:r>
            <a:r>
              <a:rPr baseline="30000" lang="tr-TR" sz="2220" u="sng">
                <a:solidFill>
                  <a:schemeClr val="hlink"/>
                </a:solidFill>
                <a:hlinkClick r:id="rId6"/>
              </a:rPr>
              <a:t>[2]</a:t>
            </a:r>
            <a:endParaRPr baseline="30000" sz="2220">
              <a:solidFill>
                <a:srgbClr val="0C0C0C"/>
              </a:solidFill>
            </a:endParaRPr>
          </a:p>
          <a:p>
            <a:pPr indent="-274320" lvl="0" marL="274320" rtl="0" algn="l">
              <a:lnSpc>
                <a:spcPct val="80000"/>
              </a:lnSpc>
              <a:spcBef>
                <a:spcPts val="600"/>
              </a:spcBef>
              <a:spcAft>
                <a:spcPts val="0"/>
              </a:spcAft>
              <a:buSzPts val="1554"/>
              <a:buChar char="🞆"/>
            </a:pPr>
            <a:r>
              <a:rPr lang="tr-TR" sz="2220"/>
              <a:t>Sanayileşme ile birlikte çiftçilikten fabrika işçiliğine geçiş süreci KuzeyBatı Avrupa 'da ilk olarak meydana gelen kendine özgü bir değişimdi. Teknolojik gelişmeler yalnızca tarımda makine kullanımını gerekli kılmakla kalmayıp aynı zamanda çiftçilerin tamamına yakınının işlerini kaybetmelerini de sağlamıştır. Sanayileşme ile birlikte Afyon-Sandıklı 'da yaşayanların yaşam tarzlarında değişiklikler meydana gelmiştir. Bu yeni yaşam tarzının oluşumunun en önemli nedenlerinden birisi ise büyük oranda iş-güç biçimi değişiminden kaynaklanmaktadır.</a:t>
            </a:r>
            <a:endParaRPr sz="222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16"/>
          <p:cNvSpPr txBox="1"/>
          <p:nvPr>
            <p:ph idx="1" type="body"/>
          </p:nvPr>
        </p:nvSpPr>
        <p:spPr>
          <a:xfrm>
            <a:off x="457200" y="548680"/>
            <a:ext cx="7467600" cy="5925272"/>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1680"/>
              <a:buChar char="🞆"/>
            </a:pPr>
            <a:r>
              <a:rPr lang="tr-TR">
                <a:solidFill>
                  <a:srgbClr val="E65C01"/>
                </a:solidFill>
              </a:rPr>
              <a:t>Araştırma sorusu</a:t>
            </a:r>
            <a:r>
              <a:rPr lang="tr-TR"/>
              <a:t>= ortalama tarım işçisi ücretleri organik tarım işletme sayısını etkiler mi ?</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Char char="🞆"/>
            </a:pPr>
            <a:r>
              <a:rPr lang="tr-TR">
                <a:solidFill>
                  <a:srgbClr val="E65C01"/>
                </a:solidFill>
              </a:rPr>
              <a:t>Hipotez</a:t>
            </a:r>
            <a:r>
              <a:rPr lang="tr-TR"/>
              <a:t>= Ortalama tarım işçisi ücretleri organik tarım işletme sayısını etkiler.</a:t>
            </a:r>
            <a:endParaRPr/>
          </a:p>
          <a:p>
            <a:pPr indent="-167640" lvl="0" marL="274320" rtl="0" algn="l">
              <a:spcBef>
                <a:spcPts val="600"/>
              </a:spcBef>
              <a:spcAft>
                <a:spcPts val="0"/>
              </a:spcAft>
              <a:buSzPts val="1680"/>
              <a:buNone/>
            </a:pPr>
            <a:r>
              <a:t/>
            </a:r>
            <a:endParaRPr/>
          </a:p>
          <a:p>
            <a:pPr indent="-274320" lvl="0" marL="274320" rtl="0" algn="l">
              <a:spcBef>
                <a:spcPts val="600"/>
              </a:spcBef>
              <a:spcAft>
                <a:spcPts val="0"/>
              </a:spcAft>
              <a:buSzPts val="1680"/>
              <a:buChar char="🞆"/>
            </a:pPr>
            <a:r>
              <a:rPr lang="tr-TR">
                <a:solidFill>
                  <a:srgbClr val="E65C01"/>
                </a:solidFill>
              </a:rPr>
              <a:t>Alternatif hipotez</a:t>
            </a:r>
            <a:r>
              <a:rPr lang="tr-TR"/>
              <a:t>=Ortalama tarım işçisi ücretleri organik tarım işletme sayısını etkilemez.</a:t>
            </a:r>
            <a:endParaRPr/>
          </a:p>
          <a:p>
            <a:pPr indent="-167640" lvl="0" marL="274320" rtl="0" algn="l">
              <a:spcBef>
                <a:spcPts val="600"/>
              </a:spcBef>
              <a:spcAft>
                <a:spcPts val="0"/>
              </a:spcAft>
              <a:buSzPts val="1680"/>
              <a:buNone/>
            </a:pPr>
            <a:r>
              <a:t/>
            </a:r>
            <a:endParaRPr/>
          </a:p>
          <a:p>
            <a:pPr indent="0" lvl="0" marL="0" rtl="0" algn="l">
              <a:spcBef>
                <a:spcPts val="600"/>
              </a:spcBef>
              <a:spcAft>
                <a:spcPts val="0"/>
              </a:spcAft>
              <a:buSzPts val="1680"/>
              <a:buNone/>
            </a:pPr>
            <a:r>
              <a:t/>
            </a:r>
            <a:endParaRPr/>
          </a:p>
          <a:p>
            <a:pPr indent="-167640" lvl="0" marL="274320" rtl="0" algn="l">
              <a:spcBef>
                <a:spcPts val="600"/>
              </a:spcBef>
              <a:spcAft>
                <a:spcPts val="0"/>
              </a:spcAft>
              <a:buSzPts val="168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17"/>
          <p:cNvSpPr txBox="1"/>
          <p:nvPr>
            <p:ph type="title"/>
          </p:nvPr>
        </p:nvSpPr>
        <p:spPr>
          <a:xfrm>
            <a:off x="457200" y="274638"/>
            <a:ext cx="7467600" cy="11430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2"/>
              </a:buClr>
              <a:buSzPts val="3000"/>
              <a:buFont typeface="Century Schoolbook"/>
              <a:buNone/>
            </a:pPr>
            <a:r>
              <a:rPr lang="tr-TR"/>
              <a:t>            </a:t>
            </a:r>
            <a:r>
              <a:rPr lang="tr-TR">
                <a:solidFill>
                  <a:srgbClr val="E65C01"/>
                </a:solidFill>
              </a:rPr>
              <a:t>MODEL</a:t>
            </a:r>
            <a:endParaRPr>
              <a:solidFill>
                <a:srgbClr val="E65C01"/>
              </a:solidFill>
            </a:endParaRPr>
          </a:p>
        </p:txBody>
      </p:sp>
      <p:sp>
        <p:nvSpPr>
          <p:cNvPr id="160" name="Google Shape;160;p17"/>
          <p:cNvSpPr txBox="1"/>
          <p:nvPr>
            <p:ph idx="1" type="body"/>
          </p:nvPr>
        </p:nvSpPr>
        <p:spPr>
          <a:xfrm>
            <a:off x="457200" y="1600200"/>
            <a:ext cx="7467600" cy="4873752"/>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520"/>
              <a:buChar char="🞆"/>
            </a:pPr>
            <a:r>
              <a:rPr lang="tr-TR" sz="3600"/>
              <a:t>Organik tarım işletme sayısı=B0+ortalama tarım işçisi ücretleriX+U</a:t>
            </a:r>
            <a:endParaRPr sz="3600"/>
          </a:p>
          <a:p>
            <a:pPr indent="-274320" lvl="0" marL="274320" rtl="0" algn="l">
              <a:spcBef>
                <a:spcPts val="600"/>
              </a:spcBef>
              <a:spcAft>
                <a:spcPts val="0"/>
              </a:spcAft>
              <a:buSzPts val="3080"/>
              <a:buChar char="🞆"/>
            </a:pPr>
            <a:r>
              <a:rPr lang="tr-TR" sz="4400"/>
              <a:t>Yt=B0+B1X+Ut</a:t>
            </a:r>
            <a:endParaRPr sz="4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pic>
        <p:nvPicPr>
          <p:cNvPr id="165" name="Google Shape;165;p18"/>
          <p:cNvPicPr preferRelativeResize="0"/>
          <p:nvPr/>
        </p:nvPicPr>
        <p:blipFill rotWithShape="1">
          <a:blip r:embed="rId3">
            <a:alphaModFix/>
          </a:blip>
          <a:srcRect b="0" l="0" r="0" t="0"/>
          <a:stretch/>
        </p:blipFill>
        <p:spPr>
          <a:xfrm>
            <a:off x="611560" y="954476"/>
            <a:ext cx="7859710" cy="4229248"/>
          </a:xfrm>
          <a:prstGeom prst="rect">
            <a:avLst/>
          </a:prstGeom>
          <a:noFill/>
          <a:ln>
            <a:noFill/>
          </a:ln>
        </p:spPr>
      </p:pic>
      <p:sp>
        <p:nvSpPr>
          <p:cNvPr id="166" name="Google Shape;166;p18"/>
          <p:cNvSpPr txBox="1"/>
          <p:nvPr>
            <p:ph type="title"/>
          </p:nvPr>
        </p:nvSpPr>
        <p:spPr>
          <a:xfrm>
            <a:off x="395536" y="5445224"/>
            <a:ext cx="7467600" cy="11430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0C0C0C"/>
              </a:buClr>
              <a:buSzPts val="2000"/>
              <a:buFont typeface="Arial Black"/>
              <a:buNone/>
            </a:pPr>
            <a:r>
              <a:rPr lang="tr-TR" sz="2000">
                <a:solidFill>
                  <a:srgbClr val="0C0C0C"/>
                </a:solidFill>
                <a:latin typeface="Arial Black"/>
                <a:ea typeface="Arial Black"/>
                <a:cs typeface="Arial Black"/>
                <a:sym typeface="Arial Black"/>
              </a:rPr>
              <a:t>Regresyona baktığımızda  ortalama tarım işçileri ücretleri 1 br arttığında işletme sayısı 0.17 br artmaktadır.</a:t>
            </a:r>
            <a:br>
              <a:rPr lang="tr-TR" sz="2000">
                <a:solidFill>
                  <a:srgbClr val="0C0C0C"/>
                </a:solidFill>
                <a:latin typeface="Arial Black"/>
                <a:ea typeface="Arial Black"/>
                <a:cs typeface="Arial Black"/>
                <a:sym typeface="Arial Black"/>
              </a:rPr>
            </a:br>
            <a:endParaRPr sz="2000">
              <a:solidFill>
                <a:srgbClr val="0C0C0C"/>
              </a:solidFill>
              <a:latin typeface="Arial Black"/>
              <a:ea typeface="Arial Black"/>
              <a:cs typeface="Arial Black"/>
              <a:sym typeface="Arial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19"/>
          <p:cNvSpPr txBox="1"/>
          <p:nvPr>
            <p:ph idx="1" type="body"/>
          </p:nvPr>
        </p:nvSpPr>
        <p:spPr>
          <a:xfrm>
            <a:off x="467544" y="5013176"/>
            <a:ext cx="7457256" cy="146077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680"/>
              <a:buNone/>
            </a:pPr>
            <a:r>
              <a:t/>
            </a:r>
            <a:endParaRPr/>
          </a:p>
          <a:p>
            <a:pPr indent="0" lvl="0" marL="0" rtl="0" algn="l">
              <a:spcBef>
                <a:spcPts val="600"/>
              </a:spcBef>
              <a:spcAft>
                <a:spcPts val="0"/>
              </a:spcAft>
              <a:buSzPts val="1680"/>
              <a:buNone/>
            </a:pPr>
            <a:r>
              <a:rPr lang="tr-TR"/>
              <a:t>Grafiksel olarak incelediğimizde pozitif  yönde artan bir ilişki olduğunu tespit ettik.</a:t>
            </a:r>
            <a:endParaRPr/>
          </a:p>
        </p:txBody>
      </p:sp>
      <p:pic>
        <p:nvPicPr>
          <p:cNvPr id="172" name="Google Shape;172;p19"/>
          <p:cNvPicPr preferRelativeResize="0"/>
          <p:nvPr/>
        </p:nvPicPr>
        <p:blipFill rotWithShape="1">
          <a:blip r:embed="rId3">
            <a:alphaModFix/>
          </a:blip>
          <a:srcRect b="0" l="0" r="0" t="0"/>
          <a:stretch/>
        </p:blipFill>
        <p:spPr>
          <a:xfrm>
            <a:off x="1043608" y="309317"/>
            <a:ext cx="6336704" cy="44481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20"/>
          <p:cNvSpPr txBox="1"/>
          <p:nvPr>
            <p:ph idx="1" type="body"/>
          </p:nvPr>
        </p:nvSpPr>
        <p:spPr>
          <a:xfrm>
            <a:off x="467544" y="4437112"/>
            <a:ext cx="7488832" cy="203684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1680"/>
              <a:buChar char="🞆"/>
            </a:pPr>
            <a:r>
              <a:rPr lang="tr-TR"/>
              <a:t>Değerlerin logaritmasını alıp tekrar regresyonuna baktığımızda ortalama tarım işçisi ücreti %1 br arttığında işletme sayısı da %62 oranında artmış olduğunu görürüz.</a:t>
            </a:r>
            <a:endParaRPr/>
          </a:p>
        </p:txBody>
      </p:sp>
      <p:pic>
        <p:nvPicPr>
          <p:cNvPr id="178" name="Google Shape;178;p20"/>
          <p:cNvPicPr preferRelativeResize="0"/>
          <p:nvPr/>
        </p:nvPicPr>
        <p:blipFill rotWithShape="1">
          <a:blip r:embed="rId3">
            <a:alphaModFix/>
          </a:blip>
          <a:srcRect b="0" l="0" r="0" t="0"/>
          <a:stretch/>
        </p:blipFill>
        <p:spPr>
          <a:xfrm>
            <a:off x="827584" y="548680"/>
            <a:ext cx="6840760" cy="364730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21"/>
          <p:cNvSpPr txBox="1"/>
          <p:nvPr>
            <p:ph idx="1" type="body"/>
          </p:nvPr>
        </p:nvSpPr>
        <p:spPr>
          <a:xfrm>
            <a:off x="395536" y="4653136"/>
            <a:ext cx="7529264" cy="1820816"/>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1428"/>
              <a:buChar char="🞆"/>
            </a:pPr>
            <a:r>
              <a:rPr lang="tr-TR" sz="2040"/>
              <a:t>Katsayılar arasında fark olduğu için sapma var.</a:t>
            </a:r>
            <a:endParaRPr/>
          </a:p>
          <a:p>
            <a:pPr indent="-274320" lvl="0" marL="274320" rtl="0" algn="l">
              <a:lnSpc>
                <a:spcPct val="80000"/>
              </a:lnSpc>
              <a:spcBef>
                <a:spcPts val="600"/>
              </a:spcBef>
              <a:spcAft>
                <a:spcPts val="0"/>
              </a:spcAft>
              <a:buSzPts val="1428"/>
              <a:buChar char="🞆"/>
            </a:pPr>
            <a:r>
              <a:rPr lang="tr-TR" sz="2040"/>
              <a:t>Her iki durumda da anlamlılık düzeylerinden büyük olduğu için sonuç anlamsız çıkmıştır. Logaritma alınması işe yaramamıştır. </a:t>
            </a:r>
            <a:endParaRPr/>
          </a:p>
          <a:p>
            <a:pPr indent="-274320" lvl="0" marL="274320" rtl="0" algn="l">
              <a:lnSpc>
                <a:spcPct val="80000"/>
              </a:lnSpc>
              <a:spcBef>
                <a:spcPts val="600"/>
              </a:spcBef>
              <a:spcAft>
                <a:spcPts val="0"/>
              </a:spcAft>
              <a:buSzPts val="1428"/>
              <a:buChar char="🞆"/>
            </a:pPr>
            <a:r>
              <a:rPr lang="tr-TR" sz="2040"/>
              <a:t>Hipotez ret edilmiştir.</a:t>
            </a:r>
            <a:endParaRPr/>
          </a:p>
          <a:p>
            <a:pPr indent="-274320" lvl="0" marL="274320" rtl="0" algn="l">
              <a:lnSpc>
                <a:spcPct val="80000"/>
              </a:lnSpc>
              <a:spcBef>
                <a:spcPts val="600"/>
              </a:spcBef>
              <a:spcAft>
                <a:spcPts val="0"/>
              </a:spcAft>
              <a:buSzPts val="1428"/>
              <a:buChar char="🞆"/>
            </a:pPr>
            <a:r>
              <a:rPr lang="tr-TR" sz="2040"/>
              <a:t>Alternatif hipotez kabul edilmiştir.</a:t>
            </a:r>
            <a:endParaRPr/>
          </a:p>
          <a:p>
            <a:pPr indent="-183642" lvl="0" marL="274320" rtl="0" algn="l">
              <a:lnSpc>
                <a:spcPct val="80000"/>
              </a:lnSpc>
              <a:spcBef>
                <a:spcPts val="600"/>
              </a:spcBef>
              <a:spcAft>
                <a:spcPts val="0"/>
              </a:spcAft>
              <a:buSzPts val="1428"/>
              <a:buNone/>
            </a:pPr>
            <a:r>
              <a:t/>
            </a:r>
            <a:endParaRPr sz="2040"/>
          </a:p>
        </p:txBody>
      </p:sp>
      <p:pic>
        <p:nvPicPr>
          <p:cNvPr id="184" name="Google Shape;184;p21"/>
          <p:cNvPicPr preferRelativeResize="0"/>
          <p:nvPr/>
        </p:nvPicPr>
        <p:blipFill rotWithShape="1">
          <a:blip r:embed="rId3">
            <a:alphaModFix/>
          </a:blip>
          <a:srcRect b="0" l="0" r="0" t="0"/>
          <a:stretch/>
        </p:blipFill>
        <p:spPr>
          <a:xfrm>
            <a:off x="755576" y="620688"/>
            <a:ext cx="7056784" cy="33843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mba">
  <a:themeElements>
    <a:clrScheme name="Cumba">
      <a:dk1>
        <a:srgbClr val="000000"/>
      </a:dk1>
      <a:lt1>
        <a:srgbClr val="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