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ikdörtgen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Dikdörtgen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Dikdörtgen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Dikdörtgen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Dikdörtgen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Yuvarlatılmış Dikdörtgen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Yuvarlatılmış Dikdörtgen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kdörtgen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Veri Yer Tutucus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8" name="Altbilgi Yer Tutucusu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ikdörtgen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kdörtgen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Dikdörtgen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Dikdörtgen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Dikdörtgen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Yuvarlatılmış Dikdörtgen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Yuvarlatılmış Dikdörtgen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Dikdörtgen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Dikdörtgen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Dikdörtgen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Dikdörtgen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Dikdörtgen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Dikdörtgen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8000" dirty="0" smtClean="0"/>
              <a:t>DÖNEM STAJI</a:t>
            </a:r>
            <a:endParaRPr lang="tr-TR" sz="8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4953000" cy="1752600"/>
          </a:xfrm>
        </p:spPr>
        <p:txBody>
          <a:bodyPr/>
          <a:lstStyle/>
          <a:p>
            <a:r>
              <a:rPr lang="tr-TR" dirty="0" smtClean="0"/>
              <a:t>MUHAMMET FARUK KAYA</a:t>
            </a:r>
          </a:p>
          <a:p>
            <a:endParaRPr lang="tr-TR" dirty="0"/>
          </a:p>
          <a:p>
            <a:r>
              <a:rPr lang="tr-TR" dirty="0" smtClean="0"/>
              <a:t>SAKARYA ÜNİVERSİTESİ</a:t>
            </a:r>
          </a:p>
          <a:p>
            <a:r>
              <a:rPr lang="tr-TR" dirty="0" smtClean="0"/>
              <a:t>EKONOMETRİ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11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066800"/>
          </a:xfrm>
        </p:spPr>
        <p:txBody>
          <a:bodyPr/>
          <a:lstStyle/>
          <a:p>
            <a:r>
              <a:rPr lang="tr-TR" dirty="0" smtClean="0"/>
              <a:t>DİNLEDİĞİNİZ İÇİN TEŞEKKÜRLER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648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dönemlik staj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Bölüm  olarak iş deneyimi edinme imkanını elde edebileceğimiz tek şansımızın dönemlik staj olması.</a:t>
            </a:r>
          </a:p>
        </p:txBody>
      </p:sp>
    </p:spTree>
    <p:extLst>
      <p:ext uri="{BB962C8B-B14F-4D97-AF65-F5344CB8AC3E}">
        <p14:creationId xmlns:p14="http://schemas.microsoft.com/office/powerpoint/2010/main" val="2583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Neden KOPUZTÜRK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Staj yaptığım kurum da özel sektörün zorlukları birebir insan ilişkilerini deneyimleyeceğim </a:t>
            </a:r>
            <a:r>
              <a:rPr lang="tr-TR" dirty="0" err="1" smtClean="0"/>
              <a:t>hemde</a:t>
            </a:r>
            <a:r>
              <a:rPr lang="tr-TR" dirty="0" smtClean="0"/>
              <a:t> mali ve finansal işlerin işleyişini reel bir şekilde göreceğim bir kurum olmasından dolayı.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0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Stajın avantajları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Sorumluluk bilinci edinmemizi</a:t>
            </a:r>
          </a:p>
          <a:p>
            <a:r>
              <a:rPr lang="tr-TR" dirty="0" smtClean="0"/>
              <a:t>İş dünyasını birebir deneyimleme imkanı</a:t>
            </a:r>
          </a:p>
          <a:p>
            <a:r>
              <a:rPr lang="tr-TR" dirty="0" smtClean="0"/>
              <a:t>Muhasebe ve finans konularına aşinalık</a:t>
            </a:r>
          </a:p>
          <a:p>
            <a:r>
              <a:rPr lang="tr-TR" dirty="0" smtClean="0"/>
              <a:t>İş işleyişini kavrama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816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Stajın dezavantajları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Dönem stajı olması itibari ile ders iş ikileminin yorucu ve yıpratıcı olması </a:t>
            </a:r>
          </a:p>
          <a:p>
            <a:r>
              <a:rPr lang="tr-TR" dirty="0" smtClean="0"/>
              <a:t>Dersler ile işin arasında tercih yaptırması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0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Kazandıklarım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Muhasebe  programlarının işleyişi</a:t>
            </a:r>
          </a:p>
          <a:p>
            <a:r>
              <a:rPr lang="tr-TR" dirty="0"/>
              <a:t>İş ahlakı</a:t>
            </a:r>
          </a:p>
          <a:p>
            <a:r>
              <a:rPr lang="tr-TR" dirty="0"/>
              <a:t>İş disiplini</a:t>
            </a:r>
          </a:p>
          <a:p>
            <a:r>
              <a:rPr lang="tr-TR" dirty="0"/>
              <a:t>Sosyal ilişkilerde etkinlik</a:t>
            </a:r>
          </a:p>
          <a:p>
            <a:r>
              <a:rPr lang="tr-TR" dirty="0" smtClean="0"/>
              <a:t>Çalışma hayatı ve zorlukları</a:t>
            </a:r>
          </a:p>
          <a:p>
            <a:r>
              <a:rPr lang="tr-TR" dirty="0" smtClean="0"/>
              <a:t>Okumanın ne kadar güzel olduğunu bir kez daha anlamamı sağladı.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470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Kaybettiklerim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Kaybettiğim herhangi bir şey olduğunu düşünmüyorum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749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yapmak isteyenlere tavsiyem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Staj yapacağınız alanı öncelikle belirlemeniz gerekiyor neresi olursa yaparım ne söylersiniz yaparım yerine ben bunu yapmam lazım demeniz lazım.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188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Staj programı hakkında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Staj programının bölümümüz için olmazsa olmaz olduğunu ancak dönemlik stajın yerine yaz stajının zorunlu olması ve staj yapılacak kurumları bölümün önceden belirleyip öğrencileri yönlendirilmesi.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019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sel">
  <a:themeElements>
    <a:clrScheme name="Kentsel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Kentsel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sel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48</TotalTime>
  <Words>180</Words>
  <Application>Microsoft Office PowerPoint</Application>
  <PresentationFormat>Ekran Gösterisi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Kentsel</vt:lpstr>
      <vt:lpstr>DÖNEM STAJI</vt:lpstr>
      <vt:lpstr>Neden dönemlik staj</vt:lpstr>
      <vt:lpstr>Neden KOPUZTÜRK</vt:lpstr>
      <vt:lpstr>Stajın avantajları</vt:lpstr>
      <vt:lpstr>Stajın dezavantajları</vt:lpstr>
      <vt:lpstr>Kazandıklarım</vt:lpstr>
      <vt:lpstr>Kaybettiklerim </vt:lpstr>
      <vt:lpstr>Staj yapmak isteyenlere tavsiyem</vt:lpstr>
      <vt:lpstr>Staj programı hakkında </vt:lpstr>
      <vt:lpstr>DİNLEDİĞİNİZ İÇİN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STAJI</dc:title>
  <dc:creator>ffaruk kaya</dc:creator>
  <cp:lastModifiedBy>ronaldinho424</cp:lastModifiedBy>
  <cp:revision>6</cp:revision>
  <dcterms:created xsi:type="dcterms:W3CDTF">2019-05-14T20:20:01Z</dcterms:created>
  <dcterms:modified xsi:type="dcterms:W3CDTF">2019-05-14T21:18:51Z</dcterms:modified>
</cp:coreProperties>
</file>