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58" r:id="rId6"/>
    <p:sldId id="259" r:id="rId7"/>
    <p:sldId id="270" r:id="rId8"/>
    <p:sldId id="268" r:id="rId9"/>
    <p:sldId id="269" r:id="rId10"/>
    <p:sldId id="267" r:id="rId11"/>
    <p:sldId id="264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8.5.2019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539552" y="5486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tr-TR" dirty="0"/>
              <a:t> Türkiye’de Okuryazar Nüfus ile Halk Kütüphaneleri Kullanıcı Sayısı Arasındaki İlişki,2008-2017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5868144" y="5229200"/>
            <a:ext cx="3088432" cy="1224136"/>
          </a:xfrm>
        </p:spPr>
        <p:txBody>
          <a:bodyPr>
            <a:normAutofit/>
          </a:bodyPr>
          <a:lstStyle/>
          <a:p>
            <a:r>
              <a:rPr lang="tr-TR" dirty="0" smtClean="0"/>
              <a:t>Şeyma TONBUL</a:t>
            </a:r>
          </a:p>
          <a:p>
            <a:r>
              <a:rPr lang="tr-TR" dirty="0" smtClean="0"/>
              <a:t>b151818013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3421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 Türkiye’de kütüphanelerin yapılan çalışmalara bakıldığında genellikle kullanımları ve gelişmeleri, binaya , kütüphaneye olan yakınlığa , mesleklere vb. durumlara bağlı olduğu görülmektedir. Genel olarak nüfusun öğrenci olan kesimi kütüphaneleri daha sıklıkla kullanmaktadır. Literatür incelendiğinde sadece okuryazarlık durumuna göre kullanıcı sayısının arttığı söylenemez , kullanıcı sayısını arttıran birden çok etken vardır.</a:t>
            </a:r>
          </a:p>
        </p:txBody>
      </p:sp>
    </p:spTree>
    <p:extLst>
      <p:ext uri="{BB962C8B-B14F-4D97-AF65-F5344CB8AC3E}">
        <p14:creationId xmlns:p14="http://schemas.microsoft.com/office/powerpoint/2010/main" val="5096068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Kaynakça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Yılmaz(1996). ‘Halk Kütüphanesi Kullanımına Sosyolojik Bir </a:t>
            </a:r>
            <a:r>
              <a:rPr lang="tr-TR" dirty="0" err="1" smtClean="0"/>
              <a:t>Yaklaşım’.Türk</a:t>
            </a:r>
            <a:r>
              <a:rPr lang="tr-TR" dirty="0" smtClean="0"/>
              <a:t> Kütüphaneciliği. 360-383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76580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İçerik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Sorusu Ve Hipotez</a:t>
            </a:r>
          </a:p>
          <a:p>
            <a:r>
              <a:rPr lang="tr-TR" dirty="0" smtClean="0"/>
              <a:t>Literatür</a:t>
            </a:r>
          </a:p>
          <a:p>
            <a:r>
              <a:rPr lang="tr-TR" dirty="0" smtClean="0"/>
              <a:t>Veri Ve Model</a:t>
            </a:r>
            <a:endParaRPr lang="tr-TR" dirty="0"/>
          </a:p>
          <a:p>
            <a:r>
              <a:rPr lang="tr-TR" dirty="0" smtClean="0"/>
              <a:t>Sonuçlar</a:t>
            </a:r>
          </a:p>
          <a:p>
            <a:r>
              <a:rPr lang="tr-TR" dirty="0" smtClean="0"/>
              <a:t>Değerlendirme</a:t>
            </a:r>
          </a:p>
          <a:p>
            <a:r>
              <a:rPr lang="tr-TR" dirty="0" smtClean="0"/>
              <a:t>Kaynakça</a:t>
            </a:r>
          </a:p>
        </p:txBody>
      </p:sp>
    </p:spTree>
    <p:extLst>
      <p:ext uri="{BB962C8B-B14F-4D97-AF65-F5344CB8AC3E}">
        <p14:creationId xmlns:p14="http://schemas.microsoft.com/office/powerpoint/2010/main" val="27230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Araştırma Sorusu : Okuryazar nüfus arttığında halk kütüphanelerindeki kullanıcı sayısı artar mı ?</a:t>
            </a:r>
          </a:p>
          <a:p>
            <a:endParaRPr lang="tr-TR" dirty="0" smtClean="0"/>
          </a:p>
          <a:p>
            <a:r>
              <a:rPr lang="tr-TR" dirty="0" smtClean="0"/>
              <a:t>Hipotez : Okuryazar nüfus arttığında halk kütüphanelerindeki kullanıcı sayısı artar.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703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Literatür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Yılmaz(1996) ‘da yaptığı çalışmada Ankara ilindeki 6 yaş ve üzeri nüfusun halk kütüphanesi kullanımlarını sosyolojik olarak incelemiştir. Halk kütüphanelerinin kullanımlarının gelir düzeyine , yaşa , cinsiyete, anne-baba eğitim düzeyine göre kullanımlarının değiştiği  sonucuna varmıştır.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843442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9188" y="4869160"/>
            <a:ext cx="8229600" cy="1800200"/>
          </a:xfrm>
        </p:spPr>
        <p:txBody>
          <a:bodyPr>
            <a:normAutofit/>
          </a:bodyPr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İktisadi yorum: Okuryazar nüfustaki meydana gelecek olan 1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artış halk kütüphanelerine kayıtlı kullanıcı sayısını 0,06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Arttırır.</a:t>
            </a: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İstatistiki yorum :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Prob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değeri 0,000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dır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 %10 , %5 , %1 anlamlılık düzeyinde anlamlıdır.</a:t>
            </a:r>
            <a:endParaRPr lang="tr-TR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424936" cy="4104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656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8639"/>
            <a:ext cx="7488832" cy="51845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03037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163333"/>
            <a:ext cx="6683898" cy="294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38944" y="6165304"/>
            <a:ext cx="8229600" cy="536923"/>
          </a:xfrm>
        </p:spPr>
        <p:txBody>
          <a:bodyPr>
            <a:normAutofit fontScale="55000" lnSpcReduction="20000"/>
          </a:bodyPr>
          <a:lstStyle/>
          <a:p>
            <a:r>
              <a:rPr lang="tr-TR" dirty="0" smtClean="0"/>
              <a:t>Üstteki harita okuryazar nüfusu alttaki harita halk kütüphaneleri kullanıcı sayısını göstermektedir. </a:t>
            </a:r>
            <a:endParaRPr lang="tr-TR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-1"/>
            <a:ext cx="6696744" cy="3151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860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19" y="116632"/>
            <a:ext cx="9154819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Metin kutusu 3"/>
          <p:cNvSpPr txBox="1"/>
          <p:nvPr/>
        </p:nvSpPr>
        <p:spPr>
          <a:xfrm>
            <a:off x="539552" y="5589240"/>
            <a:ext cx="76328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Halk Kütüphaneleri Kullanıcı Sayılarının 2008-2017 dönemi ortalamalarını gösterir.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7561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5661248"/>
            <a:ext cx="8229600" cy="464915"/>
          </a:xfrm>
        </p:spPr>
        <p:txBody>
          <a:bodyPr>
            <a:normAutofit fontScale="70000" lnSpcReduction="20000"/>
          </a:bodyPr>
          <a:lstStyle/>
          <a:p>
            <a:r>
              <a:rPr lang="tr-TR" dirty="0" smtClean="0"/>
              <a:t>Okuryazar nüfusun 2008-2017 dönemi için ortalamalarını gösterir.</a:t>
            </a:r>
          </a:p>
          <a:p>
            <a:endParaRPr lang="tr-T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2656"/>
            <a:ext cx="8873809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86136839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230</Words>
  <Application>Microsoft Office PowerPoint</Application>
  <PresentationFormat>Ekran Gösterisi (4:3)</PresentationFormat>
  <Paragraphs>24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 Türkiye’de Okuryazar Nüfus ile Halk Kütüphaneleri Kullanıcı Sayısı Arasındaki İlişki,2008-2017</vt:lpstr>
      <vt:lpstr>İçerik </vt:lpstr>
      <vt:lpstr>PowerPoint Sunusu</vt:lpstr>
      <vt:lpstr>Literatür </vt:lpstr>
      <vt:lpstr>PowerPoint Sunusu</vt:lpstr>
      <vt:lpstr>PowerPoint Sunusu</vt:lpstr>
      <vt:lpstr>PowerPoint Sunusu</vt:lpstr>
      <vt:lpstr>PowerPoint Sunusu</vt:lpstr>
      <vt:lpstr>PowerPoint Sunusu</vt:lpstr>
      <vt:lpstr>Sonuç</vt:lpstr>
      <vt:lpstr>Kaynakça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WIN_8.1</dc:creator>
  <cp:lastModifiedBy>WIN_8.1</cp:lastModifiedBy>
  <cp:revision>18</cp:revision>
  <dcterms:created xsi:type="dcterms:W3CDTF">2019-05-07T10:16:52Z</dcterms:created>
  <dcterms:modified xsi:type="dcterms:W3CDTF">2019-05-08T08:58:44Z</dcterms:modified>
</cp:coreProperties>
</file>